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  <p:sldMasterId id="2147483700" r:id="rId2"/>
  </p:sldMasterIdLst>
  <p:notesMasterIdLst>
    <p:notesMasterId r:id="rId12"/>
  </p:notesMasterIdLst>
  <p:sldIdLst>
    <p:sldId id="256" r:id="rId3"/>
    <p:sldId id="266" r:id="rId4"/>
    <p:sldId id="141169122" r:id="rId5"/>
    <p:sldId id="141169124" r:id="rId6"/>
    <p:sldId id="141169123" r:id="rId7"/>
    <p:sldId id="271" r:id="rId8"/>
    <p:sldId id="257" r:id="rId9"/>
    <p:sldId id="268" r:id="rId10"/>
    <p:sldId id="262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F23"/>
    <a:srgbClr val="F19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80" autoAdjust="0"/>
    <p:restoredTop sz="95588"/>
  </p:normalViewPr>
  <p:slideViewPr>
    <p:cSldViewPr snapToGrid="0" snapToObjects="1">
      <p:cViewPr varScale="1">
        <p:scale>
          <a:sx n="100" d="100"/>
          <a:sy n="100" d="100"/>
        </p:scale>
        <p:origin x="152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ED557-F69A-4FF6-98D5-BEF001D44FAF}" type="datetimeFigureOut">
              <a:rPr lang="zh-TW" altLang="en-US" smtClean="0"/>
              <a:pPr/>
              <a:t>2019/10/14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F8A7-1F48-405A-9695-F44352F40F1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454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8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985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75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1200" dirty="0">
              <a:latin typeface="IBM Plex Sans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357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200" spc="-40">
                <a:solidFill>
                  <a:schemeClr val="bg2"/>
                </a:solidFill>
                <a:latin typeface="IBM Plex Sans SemiBold"/>
                <a:ea typeface="IBM Plex Sans"/>
                <a:cs typeface="IBM Plex Sans Semi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/>
              <a:t>Click to edit Master title style</a:t>
            </a:r>
            <a:endParaRPr sz="2288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0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Copy Full Fram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Think 2019 / DOC ID / Month XX, 2019 / © 2019 IBM Corporation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256033"/>
            <a:ext cx="6858000" cy="590931"/>
          </a:xfrm>
        </p:spPr>
        <p:txBody>
          <a:bodyPr wrap="square">
            <a:sp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228600" y="707138"/>
            <a:ext cx="6858000" cy="2975045"/>
          </a:xfrm>
        </p:spPr>
        <p:txBody>
          <a:bodyPr vert="horz" lIns="0" tIns="365760" rIns="0" bIns="0" rtlCol="0">
            <a:spAutoFit/>
          </a:bodyPr>
          <a:lstStyle>
            <a:lvl1pPr>
              <a:defRPr lang="en-US" sz="2400" dirty="0" smtClean="0"/>
            </a:lvl1pPr>
            <a:lvl2pPr>
              <a:defRPr lang="en-US" sz="2400" dirty="0" smtClean="0"/>
            </a:lvl2pPr>
            <a:lvl3pPr>
              <a:defRPr lang="en-US" sz="2200" dirty="0" smtClean="0"/>
            </a:lvl3pPr>
            <a:lvl4pPr>
              <a:defRPr lang="en-US" sz="2200" dirty="0" smtClean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082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22301" y="6474324"/>
            <a:ext cx="239073" cy="317494"/>
          </a:xfrm>
          <a:prstGeom prst="rect">
            <a:avLst/>
          </a:prstGeom>
        </p:spPr>
        <p:txBody>
          <a:bodyPr lIns="190493" tIns="190493" rIns="190493" bIns="190493" anchor="ctr"/>
          <a:lstStyle>
            <a:lvl1pPr algn="r" defTabSz="308073">
              <a:defRPr sz="6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03098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96823" y="4358620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42587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66400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902127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1140252" indent="-187752">
              <a:spcBef>
                <a:spcPts val="0"/>
              </a:spcBef>
              <a:defRPr sz="1538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Shape 293"/>
          <p:cNvSpPr>
            <a:spLocks noGrp="1"/>
          </p:cNvSpPr>
          <p:nvPr>
            <p:ph type="body" sz="quarter" idx="13"/>
          </p:nvPr>
        </p:nvSpPr>
        <p:spPr>
          <a:xfrm>
            <a:off x="990473" y="4702175"/>
            <a:ext cx="2148422" cy="1257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7" name="Shape 294"/>
          <p:cNvSpPr>
            <a:spLocks noGrp="1"/>
          </p:cNvSpPr>
          <p:nvPr>
            <p:ph type="body" sz="quarter" idx="14"/>
          </p:nvPr>
        </p:nvSpPr>
        <p:spPr>
          <a:xfrm>
            <a:off x="996823" y="2326208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28" name="Shape 295"/>
          <p:cNvSpPr>
            <a:spLocks noGrp="1"/>
          </p:cNvSpPr>
          <p:nvPr>
            <p:ph type="body" sz="quarter" idx="15"/>
          </p:nvPr>
        </p:nvSpPr>
        <p:spPr>
          <a:xfrm>
            <a:off x="990473" y="2669763"/>
            <a:ext cx="2148422" cy="12573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29" name="Shape 296"/>
          <p:cNvSpPr>
            <a:spLocks noGrp="1"/>
          </p:cNvSpPr>
          <p:nvPr>
            <p:ph type="body" sz="quarter" idx="16"/>
          </p:nvPr>
        </p:nvSpPr>
        <p:spPr>
          <a:xfrm>
            <a:off x="3587623" y="4358620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0" name="Shape 297"/>
          <p:cNvSpPr>
            <a:spLocks noGrp="1"/>
          </p:cNvSpPr>
          <p:nvPr>
            <p:ph type="body" sz="quarter" idx="17"/>
          </p:nvPr>
        </p:nvSpPr>
        <p:spPr>
          <a:xfrm>
            <a:off x="3581273" y="4702175"/>
            <a:ext cx="2148422" cy="1257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1" name="Shape 298"/>
          <p:cNvSpPr>
            <a:spLocks noGrp="1"/>
          </p:cNvSpPr>
          <p:nvPr>
            <p:ph type="body" sz="quarter" idx="18"/>
          </p:nvPr>
        </p:nvSpPr>
        <p:spPr>
          <a:xfrm>
            <a:off x="3587623" y="2326208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2" name="Shape 299"/>
          <p:cNvSpPr>
            <a:spLocks noGrp="1"/>
          </p:cNvSpPr>
          <p:nvPr>
            <p:ph type="body" sz="quarter" idx="19"/>
          </p:nvPr>
        </p:nvSpPr>
        <p:spPr>
          <a:xfrm>
            <a:off x="3581273" y="2669763"/>
            <a:ext cx="2148422" cy="12573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3" name="Shape 300"/>
          <p:cNvSpPr>
            <a:spLocks noGrp="1"/>
          </p:cNvSpPr>
          <p:nvPr>
            <p:ph type="body" sz="quarter" idx="20"/>
          </p:nvPr>
        </p:nvSpPr>
        <p:spPr>
          <a:xfrm>
            <a:off x="6178423" y="4358620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4" name="Shape 301"/>
          <p:cNvSpPr>
            <a:spLocks noGrp="1"/>
          </p:cNvSpPr>
          <p:nvPr>
            <p:ph type="body" sz="quarter" idx="21"/>
          </p:nvPr>
        </p:nvSpPr>
        <p:spPr>
          <a:xfrm>
            <a:off x="6172073" y="4702175"/>
            <a:ext cx="2148422" cy="12573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5" name="Shape 302"/>
          <p:cNvSpPr>
            <a:spLocks noGrp="1"/>
          </p:cNvSpPr>
          <p:nvPr>
            <p:ph type="body" sz="quarter" idx="22"/>
          </p:nvPr>
        </p:nvSpPr>
        <p:spPr>
          <a:xfrm>
            <a:off x="6178423" y="2326208"/>
            <a:ext cx="704925" cy="36195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0" indent="0">
              <a:spcBef>
                <a:spcPts val="0"/>
              </a:spcBef>
              <a:buSzTx/>
              <a:buNone/>
              <a:defRPr sz="4100" b="1">
                <a:solidFill>
                  <a:srgbClr val="1F343E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36" name="Shape 303"/>
          <p:cNvSpPr>
            <a:spLocks noGrp="1"/>
          </p:cNvSpPr>
          <p:nvPr>
            <p:ph type="body" sz="quarter" idx="23"/>
          </p:nvPr>
        </p:nvSpPr>
        <p:spPr>
          <a:xfrm>
            <a:off x="6172073" y="2669763"/>
            <a:ext cx="2148422" cy="125730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2213"/>
              </a:spcBef>
              <a:buSzTx/>
              <a:buNone/>
              <a:defRPr/>
            </a:lvl1pPr>
          </a:lstStyle>
          <a:p>
            <a:pPr marL="0" indent="0">
              <a:spcBef>
                <a:spcPts val="5900"/>
              </a:spcBef>
              <a:buSzTx/>
              <a:buNone/>
            </a:pPr>
            <a:endParaRPr/>
          </a:p>
        </p:txBody>
      </p:sp>
      <p:sp>
        <p:nvSpPr>
          <p:cNvPr id="237" name="Shape 304"/>
          <p:cNvSpPr/>
          <p:nvPr/>
        </p:nvSpPr>
        <p:spPr>
          <a:xfrm>
            <a:off x="-116682" y="695598"/>
            <a:ext cx="908349" cy="10710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>
              <a:lnSpc>
                <a:spcPct val="100000"/>
              </a:lnSpc>
              <a:defRPr sz="3200">
                <a:solidFill>
                  <a:srgbClr val="5AAAFA"/>
                </a:solidFill>
              </a:defRPr>
            </a:pPr>
            <a:endParaRPr sz="1200"/>
          </a:p>
        </p:txBody>
      </p:sp>
      <p:sp>
        <p:nvSpPr>
          <p:cNvPr id="238" name="Shape 284"/>
          <p:cNvSpPr txBox="1"/>
          <p:nvPr/>
        </p:nvSpPr>
        <p:spPr>
          <a:xfrm>
            <a:off x="154049" y="6535121"/>
            <a:ext cx="1883529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lnSpc>
                <a:spcPct val="100000"/>
              </a:lnSpc>
              <a:spcBef>
                <a:spcPts val="5900"/>
              </a:spcBef>
              <a:defRPr sz="1600" b="1">
                <a:solidFill>
                  <a:srgbClr val="8B9BA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sz="600"/>
              <a:t>IBM Cloud Kubernetes Service  |  ©2019 IBM Corporation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5931" y="6505277"/>
            <a:ext cx="185442" cy="255588"/>
          </a:xfrm>
          <a:prstGeom prst="rect">
            <a:avLst/>
          </a:prstGeom>
        </p:spPr>
        <p:txBody>
          <a:bodyPr lIns="71436" tIns="71436" rIns="71436" bIns="71436"/>
          <a:lstStyle>
            <a:lvl1pPr defTabSz="308074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143274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 txBox="1">
            <a:spLocks noGrp="1"/>
          </p:cNvSpPr>
          <p:nvPr>
            <p:ph type="title"/>
          </p:nvPr>
        </p:nvSpPr>
        <p:spPr>
          <a:xfrm>
            <a:off x="228600" y="1164336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1" name="Body Level One…"/>
          <p:cNvSpPr txBox="1">
            <a:spLocks noGrp="1"/>
          </p:cNvSpPr>
          <p:nvPr>
            <p:ph type="body" idx="1"/>
          </p:nvPr>
        </p:nvSpPr>
        <p:spPr>
          <a:xfrm>
            <a:off x="4800600" y="1155192"/>
            <a:ext cx="4114800" cy="450024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858000" y="5789648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E6F14-FF48-0F4F-A8AA-2E3F25371E4A}" type="slidenum">
              <a:rPr lang="en-US" smtClean="0"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994739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</a:t>
            </a:r>
            <a:r>
              <a:rPr lang="de-DE" dirty="0" err="1"/>
              <a:t>Confidential</a:t>
            </a:r>
            <a:r>
              <a:rPr lang="de-DE" dirty="0"/>
              <a:t> | © 2018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71708"/>
            <a:ext cx="41148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6273801"/>
            <a:ext cx="521589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5" y="540363"/>
            <a:ext cx="4297421" cy="4916867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320061"/>
            <a:ext cx="521589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6112935"/>
            <a:ext cx="1620427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8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B784-CC63-1541-81FD-7F4AD857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EFFB0-B4AF-2143-80DD-6439A5299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BE629-4145-234D-9B45-FEAA01A0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8C58-F9B6-DD4F-8BBC-03F6B4275BF7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5B569-F70D-2D4A-AF02-E25D1E193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07E9B-37BB-CC48-B4B4-E3CF9E8AD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FADAD-3551-894D-8CA1-6361B9E5A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7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">
                <a:srgbClr val="0F6DFF"/>
              </a:gs>
              <a:gs pos="100000">
                <a:prstClr val="white">
                  <a:alpha val="0"/>
                </a:prstClr>
              </a:gs>
            </a:gsLst>
            <a:lin ang="16200000" scaled="0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668804"/>
            <a:ext cx="3581400" cy="652949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8600" y="3525520"/>
            <a:ext cx="4241800" cy="30012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3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F6DFF"/>
              </a:gs>
              <a:gs pos="95000">
                <a:srgbClr val="7EDDD3"/>
              </a:gs>
            </a:gsLst>
            <a:lin ang="16200000" scaled="0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664292"/>
            <a:ext cx="3549650" cy="652949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8600" y="3532293"/>
            <a:ext cx="4241800" cy="30012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4114800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466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1767" y="2342140"/>
            <a:ext cx="6053571" cy="10868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0332A6C-E00F-45CF-B99B-1C37A26298A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31766" y="3653775"/>
            <a:ext cx="6053571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altLang="zh-TW" dirty="0"/>
              <a:t>Name</a:t>
            </a:r>
            <a:endParaRPr lang="zh-TW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894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499617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499617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8600" y="6526747"/>
            <a:ext cx="64008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IBM Plex Sans"/>
              </a:rPr>
              <a:t>IBM </a:t>
            </a:r>
            <a:r>
              <a:rPr lang="en-US" sz="600">
                <a:latin typeface="IBM Plex Sans"/>
                <a:cs typeface="IBM Plex Sans"/>
              </a:rPr>
              <a:t>Cloud</a:t>
            </a:r>
            <a:r>
              <a:rPr lang="en-US" sz="600">
                <a:latin typeface="IBM Plex Sans"/>
              </a:rPr>
              <a:t>/ © 2019</a:t>
            </a:r>
            <a:r>
              <a:rPr lang="en-US" sz="600" baseline="0">
                <a:latin typeface="IBM Plex Sans"/>
              </a:rPr>
              <a:t> </a:t>
            </a:r>
            <a:r>
              <a:rPr lang="en-US" sz="600">
                <a:latin typeface="IBM Plex Sans"/>
              </a:rPr>
              <a:t>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8243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4114800" cy="5445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881718"/>
            <a:ext cx="4114800" cy="4399025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latin typeface="IBM Plex Sans"/>
                <a:cs typeface="IBM Plex San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8600" y="6526747"/>
            <a:ext cx="64008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IBM Plex Sans"/>
              </a:rPr>
              <a:t>IBM </a:t>
            </a:r>
            <a:r>
              <a:rPr lang="en-US" sz="600">
                <a:latin typeface="IBM Plex Sans"/>
                <a:cs typeface="IBM Plex Sans"/>
              </a:rPr>
              <a:t>Cloud</a:t>
            </a:r>
            <a:r>
              <a:rPr lang="en-US" sz="600">
                <a:latin typeface="IBM Plex Sans"/>
              </a:rPr>
              <a:t>/© 2019 IBM Corporation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600" y="812800"/>
            <a:ext cx="4114800" cy="620184"/>
          </a:xfrm>
        </p:spPr>
        <p:txBody>
          <a:bodyPr/>
          <a:lstStyle/>
          <a:p>
            <a:pPr lvl="0"/>
            <a:r>
              <a:rPr lang="en-US" dirty="0"/>
              <a:t>Click to edit Master text </a:t>
            </a:r>
          </a:p>
        </p:txBody>
      </p:sp>
    </p:spTree>
    <p:extLst>
      <p:ext uri="{BB962C8B-B14F-4D97-AF65-F5344CB8AC3E}">
        <p14:creationId xmlns:p14="http://schemas.microsoft.com/office/powerpoint/2010/main" val="31822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4344988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526747"/>
            <a:ext cx="2057400" cy="182880"/>
          </a:xfrm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57960"/>
            <a:ext cx="4114800" cy="47862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57961"/>
            <a:ext cx="4233333" cy="47862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7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64008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526747"/>
            <a:ext cx="2057400" cy="182880"/>
          </a:xfrm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57959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57959"/>
            <a:ext cx="1828800" cy="478620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457959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457959"/>
            <a:ext cx="1828800" cy="478620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3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77696"/>
            <a:ext cx="41148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9617"/>
            <a:ext cx="41148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89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8705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21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63041"/>
            <a:ext cx="41148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rgbClr val="001689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304801"/>
            <a:ext cx="41148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1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3429000"/>
            <a:ext cx="2285999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3429000"/>
            <a:ext cx="2286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63041"/>
            <a:ext cx="4114800" cy="465164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4572000" cy="3429000"/>
          </a:xfrm>
          <a:solidFill>
            <a:srgbClr val="000F5E"/>
          </a:solidFill>
        </p:spPr>
        <p:txBody>
          <a:bodyPr lIns="228600" tIns="192024" rIns="228600" bIns="228600"/>
          <a:lstStyle>
            <a:lvl1pPr>
              <a:defRPr sz="1400">
                <a:solidFill>
                  <a:srgbClr val="FFFFFF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28600" y="304801"/>
            <a:ext cx="41148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98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1" y="1"/>
            <a:ext cx="4572001" cy="3428999"/>
          </a:xfrm>
          <a:prstGeom prst="rect">
            <a:avLst/>
          </a:prstGeom>
          <a:solidFill>
            <a:srgbClr val="0066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304801"/>
            <a:ext cx="4114800" cy="400049"/>
          </a:xfrm>
        </p:spPr>
        <p:txBody>
          <a:bodyPr/>
          <a:lstStyle>
            <a:lvl1pPr>
              <a:defRPr sz="24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61157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1" y="3429001"/>
            <a:ext cx="4572001" cy="3428999"/>
          </a:xfrm>
          <a:prstGeom prst="rect">
            <a:avLst/>
          </a:prstGeom>
          <a:solidFill>
            <a:srgbClr val="000F5E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28600" y="3733800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185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wo text boxes, two colored box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1" y="1"/>
            <a:ext cx="4572001" cy="3428999"/>
          </a:xfrm>
          <a:prstGeom prst="rect">
            <a:avLst/>
          </a:prstGeom>
          <a:solidFill>
            <a:srgbClr val="0066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304801"/>
            <a:ext cx="4114800" cy="400049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800600" y="448801"/>
            <a:ext cx="4114800" cy="2304191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1" y="3429001"/>
            <a:ext cx="4572001" cy="3428999"/>
          </a:xfrm>
          <a:prstGeom prst="rect">
            <a:avLst/>
          </a:prstGeom>
          <a:solidFill>
            <a:srgbClr val="000F5E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ln>
                <a:noFill/>
              </a:ln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800600" y="3879512"/>
            <a:ext cx="4114800" cy="2018109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923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85A4158-BBE6-4670-B840-11E188B90E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9350" y="2051998"/>
            <a:ext cx="1960030" cy="4404406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IBM Plex Sans" panose="020B0503050203000203" pitchFamily="34" charset="0"/>
              </a:defRPr>
            </a:lvl1pPr>
            <a:lvl2pPr marL="0" indent="0">
              <a:spcBef>
                <a:spcPts val="825"/>
              </a:spcBef>
              <a:buFontTx/>
              <a:buNone/>
              <a:defRPr sz="1100">
                <a:latin typeface="IBM Plex Sans" panose="020B0503050203000203" pitchFamily="34" charset="0"/>
              </a:defRPr>
            </a:lvl2pPr>
            <a:lvl3pPr>
              <a:defRPr sz="1100">
                <a:latin typeface="IBM Plex Sans" panose="020B0503050203000203" pitchFamily="34" charset="0"/>
              </a:defRPr>
            </a:lvl3pPr>
            <a:lvl4pPr>
              <a:defRPr sz="1100">
                <a:latin typeface="IBM Plex Sans" panose="020B0503050203000203" pitchFamily="34" charset="0"/>
              </a:defRPr>
            </a:lvl4pPr>
            <a:lvl5pPr>
              <a:defRPr sz="11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FE19E4B-3522-43B7-9E55-9001CBCC7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015" y="2024476"/>
            <a:ext cx="1960030" cy="4404406"/>
          </a:xfrm>
          <a:prstGeom prst="rect">
            <a:avLst/>
          </a:prstGeom>
        </p:spPr>
        <p:txBody>
          <a:bodyPr/>
          <a:lstStyle>
            <a:lvl1pPr>
              <a:spcBef>
                <a:spcPts val="825"/>
              </a:spcBef>
              <a:defRPr sz="1100">
                <a:latin typeface="IBM Plex Sans" panose="020B0503050203000203" pitchFamily="34" charset="0"/>
              </a:defRPr>
            </a:lvl1pPr>
            <a:lvl2pPr marL="0" indent="0">
              <a:spcBef>
                <a:spcPts val="825"/>
              </a:spcBef>
              <a:buFontTx/>
              <a:buNone/>
              <a:defRPr sz="1100">
                <a:latin typeface="IBM Plex Sans" panose="020B0503050203000203" pitchFamily="34" charset="0"/>
              </a:defRPr>
            </a:lvl2pPr>
            <a:lvl3pPr>
              <a:defRPr sz="1100">
                <a:latin typeface="IBM Plex Sans" panose="020B0503050203000203" pitchFamily="34" charset="0"/>
              </a:defRPr>
            </a:lvl3pPr>
            <a:lvl4pPr>
              <a:defRPr sz="1100">
                <a:latin typeface="IBM Plex Sans" panose="020B0503050203000203" pitchFamily="34" charset="0"/>
              </a:defRPr>
            </a:lvl4pPr>
            <a:lvl5pPr>
              <a:defRPr sz="11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5B18E8-C7CB-4CB1-BAB0-C7A81863EE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465338" y="2051998"/>
            <a:ext cx="1960030" cy="4404406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IBM Plex Sans" panose="020B0503050203000203" pitchFamily="34" charset="0"/>
              </a:defRPr>
            </a:lvl1pPr>
            <a:lvl2pPr marL="0" indent="0">
              <a:spcBef>
                <a:spcPts val="825"/>
              </a:spcBef>
              <a:buFontTx/>
              <a:buNone/>
              <a:defRPr sz="1100">
                <a:latin typeface="IBM Plex Sans" panose="020B0503050203000203" pitchFamily="34" charset="0"/>
              </a:defRPr>
            </a:lvl2pPr>
            <a:lvl3pPr>
              <a:defRPr sz="1100">
                <a:latin typeface="IBM Plex Sans" panose="020B0503050203000203" pitchFamily="34" charset="0"/>
              </a:defRPr>
            </a:lvl3pPr>
            <a:lvl4pPr>
              <a:defRPr sz="1100">
                <a:latin typeface="IBM Plex Sans" panose="020B0503050203000203" pitchFamily="34" charset="0"/>
              </a:defRPr>
            </a:lvl4pPr>
            <a:lvl5pPr>
              <a:defRPr sz="11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ED7F5E5-94B3-4CB8-9BEA-413E249C2A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3362" y="2051998"/>
            <a:ext cx="1960030" cy="4404406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IBM Plex Sans" panose="020B0503050203000203" pitchFamily="34" charset="0"/>
              </a:defRPr>
            </a:lvl1pPr>
            <a:lvl2pPr marL="0" indent="0">
              <a:spcBef>
                <a:spcPts val="825"/>
              </a:spcBef>
              <a:buFontTx/>
              <a:buNone/>
              <a:defRPr sz="1100">
                <a:latin typeface="IBM Plex Sans" panose="020B0503050203000203" pitchFamily="34" charset="0"/>
              </a:defRPr>
            </a:lvl2pPr>
            <a:lvl3pPr>
              <a:defRPr sz="1100">
                <a:latin typeface="IBM Plex Sans" panose="020B0503050203000203" pitchFamily="34" charset="0"/>
              </a:defRPr>
            </a:lvl3pPr>
            <a:lvl4pPr>
              <a:defRPr sz="1100">
                <a:latin typeface="IBM Plex Sans" panose="020B0503050203000203" pitchFamily="34" charset="0"/>
              </a:defRPr>
            </a:lvl4pPr>
            <a:lvl5pPr>
              <a:defRPr sz="110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B556EA9-5987-41FA-9C91-BF91DC5B2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9" y="1239432"/>
            <a:ext cx="7740362" cy="66821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E3F679E-230D-4FC0-91DE-43E643B261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1449" y="638828"/>
            <a:ext cx="4975947" cy="48377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304801"/>
            <a:ext cx="4114800" cy="400049"/>
          </a:xfrm>
        </p:spPr>
        <p:txBody>
          <a:bodyPr/>
          <a:lstStyle>
            <a:lvl1pPr>
              <a:defRPr sz="24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61157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572001" y="1"/>
            <a:ext cx="4572001" cy="6857999"/>
          </a:xfrm>
          <a:prstGeom prst="rect">
            <a:avLst/>
          </a:prstGeom>
          <a:solidFill>
            <a:srgbClr val="000F5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28600" y="3733800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3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72001" y="1"/>
            <a:ext cx="4572001" cy="6857999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304801"/>
            <a:ext cx="4114800" cy="400049"/>
          </a:xfrm>
        </p:spPr>
        <p:txBody>
          <a:bodyPr/>
          <a:lstStyle>
            <a:lvl1pPr>
              <a:defRPr sz="24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61157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28600" y="3733800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683934" cy="6858000"/>
          </a:xfrm>
          <a:prstGeom prst="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49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800600" y="304801"/>
            <a:ext cx="4114800" cy="400049"/>
          </a:xfrm>
        </p:spPr>
        <p:txBody>
          <a:bodyPr/>
          <a:lstStyle>
            <a:lvl1pPr>
              <a:defRPr sz="24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800600" y="1061157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2" y="1"/>
            <a:ext cx="4572001" cy="6857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800600" y="3733800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4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1"/>
            <a:ext cx="4572001" cy="6857999"/>
          </a:xfrm>
          <a:prstGeom prst="rect">
            <a:avLst/>
          </a:prstGeom>
          <a:solidFill>
            <a:srgbClr val="000F5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304801"/>
            <a:ext cx="4114800" cy="400049"/>
          </a:xfrm>
        </p:spPr>
        <p:txBody>
          <a:bodyPr/>
          <a:lstStyle>
            <a:lvl1pPr>
              <a:defRPr sz="2400"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61157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28600" y="3733800"/>
            <a:ext cx="4114800" cy="236784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049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rgbClr val="393939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rgbClr val="000F5E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4572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3429001"/>
          </a:xfrm>
          <a:solidFill>
            <a:srgbClr val="0064FF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02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LUE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1" y="304801"/>
            <a:ext cx="4318001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6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1" y="304801"/>
            <a:ext cx="4318001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1" y="304801"/>
            <a:ext cx="4318001" cy="866988"/>
          </a:xfrm>
          <a:noFill/>
        </p:spPr>
        <p:txBody>
          <a:bodyPr lIns="0" tIns="0" rIns="228600" bIns="22860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9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3429000"/>
            <a:ext cx="2286000" cy="3429000"/>
          </a:xfrm>
          <a:solidFill>
            <a:srgbClr val="0000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3429000"/>
            <a:ext cx="2286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3429000"/>
            <a:ext cx="2285997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2286000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526747"/>
            <a:ext cx="2057400" cy="182880"/>
          </a:xfrm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1" y="304801"/>
            <a:ext cx="4572001" cy="1151468"/>
          </a:xfrm>
          <a:solidFill>
            <a:schemeClr val="tx1"/>
          </a:solidFill>
        </p:spPr>
        <p:txBody>
          <a:bodyPr lIns="0" tIns="0" rIns="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1C5E55B7-B081-0745-BE92-4EE926BA71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525" y="6700033"/>
            <a:ext cx="70565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25952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286000" y="3432049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0" y="3429000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0" y="3429000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28600" y="1004007"/>
            <a:ext cx="41148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35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AC024-035E-4ADF-931A-32B3F5E0F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86" y="1731245"/>
            <a:ext cx="6494267" cy="560638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B38D04F-4C07-45D4-A0AE-B1FCE3E171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5909" y="2469791"/>
            <a:ext cx="4174886" cy="4060858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2F8E9B7-2BBB-4D12-953E-C29DA0F4B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3204" y="1095756"/>
            <a:ext cx="4174886" cy="405891"/>
          </a:xfrm>
          <a:prstGeom prst="rect">
            <a:avLst/>
          </a:prstGeom>
        </p:spPr>
        <p:txBody>
          <a:bodyPr/>
          <a:lstStyle>
            <a:lvl1pPr>
              <a:defRPr sz="825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2FDBCB-7FA1-46AD-BBAB-9E662C51A9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204" y="2461095"/>
            <a:ext cx="4174886" cy="4060857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IBM Plex Sans" panose="020B0503050203000203" pitchFamily="34" charset="0"/>
              </a:defRPr>
            </a:lvl1pPr>
            <a:lvl2pPr>
              <a:defRPr>
                <a:latin typeface="IBM Plex Sans" panose="020B0503050203000203" pitchFamily="34" charset="0"/>
              </a:defRPr>
            </a:lvl2pPr>
            <a:lvl3pPr>
              <a:defRPr>
                <a:latin typeface="IBM Plex Sans" panose="020B0503050203000203" pitchFamily="34" charset="0"/>
              </a:defRPr>
            </a:lvl3pPr>
            <a:lvl4pPr>
              <a:defRPr>
                <a:latin typeface="IBM Plex Sans" panose="020B0503050203000203" pitchFamily="34" charset="0"/>
              </a:defRPr>
            </a:lvl4pPr>
            <a:lvl5pPr>
              <a:defRPr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in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2001" cy="1392297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35099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286000" y="3441196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0" y="3438147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0" y="3438147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2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2" y="3429000"/>
            <a:ext cx="4571997" cy="3429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0"/>
            <a:ext cx="4572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4572000" cy="3429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2001" cy="1392297"/>
          </a:xfrm>
          <a:noFill/>
        </p:spPr>
        <p:txBody>
          <a:bodyPr lIns="228600" tIns="15544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1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,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3425952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286000" y="3432049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0" y="3429000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0" y="3429000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4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572000" y="1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858000" y="1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0" y="3429000"/>
            <a:ext cx="2286000" cy="3432048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0" y="3429000"/>
            <a:ext cx="2286000" cy="3432048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28600" y="1004007"/>
            <a:ext cx="41148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4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boxes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572000" y="2"/>
            <a:ext cx="2286000" cy="2277877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858000" y="2"/>
            <a:ext cx="2286000" cy="2277877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28600" y="1004007"/>
            <a:ext cx="4114800" cy="1435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72000" y="2277879"/>
            <a:ext cx="2286000" cy="2277877"/>
          </a:xfrm>
          <a:solidFill>
            <a:srgbClr val="0064FF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858000" y="2277879"/>
            <a:ext cx="2286000" cy="2277877"/>
          </a:xfrm>
          <a:solidFill>
            <a:srgbClr val="001690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4572000" y="4582995"/>
            <a:ext cx="4572000" cy="2277877"/>
          </a:xfrm>
          <a:solidFill>
            <a:srgbClr val="494949"/>
          </a:solidFill>
        </p:spPr>
        <p:txBody>
          <a:bodyPr lIns="182880" tIns="228600" rIns="182880" bIns="228600"/>
          <a:lstStyle>
            <a:lvl1pPr>
              <a:defRPr b="1">
                <a:latin typeface="IBM Plex Sans SemiBold"/>
                <a:cs typeface="IBM Plex Sans SemiBold"/>
              </a:defRPr>
            </a:lvl1pPr>
            <a:lvl2pPr marL="0" indent="0">
              <a:buNone/>
              <a:defRPr sz="1200">
                <a:latin typeface="IBM Plex Sans Light"/>
                <a:cs typeface="IBM Plex Sans Light"/>
              </a:defRPr>
            </a:lvl2pPr>
            <a:lvl3pPr marL="119063" indent="-119063">
              <a:defRPr sz="1200">
                <a:latin typeface="IBM Plex Sans Light"/>
                <a:cs typeface="IBM Plex Sans Light"/>
              </a:defRPr>
            </a:lvl3pPr>
            <a:lvl4pPr>
              <a:defRPr sz="1200">
                <a:latin typeface="IBM Plex Sans Light"/>
                <a:cs typeface="IBM Plex Sans Light"/>
              </a:defRPr>
            </a:lvl4pPr>
            <a:lvl5pPr>
              <a:defRPr sz="1200">
                <a:latin typeface="IBM Plex Sans Light"/>
                <a:cs typeface="IBM Plex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74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lock 0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2286000" cy="68580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1200">
              <a:latin typeface="IBM Plex Sans"/>
            </a:endParaRPr>
          </a:p>
        </p:txBody>
      </p:sp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228600" y="260213"/>
            <a:ext cx="1854200" cy="70160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IBM Plex Sans SemiBold"/>
                <a:ea typeface="IBM Plex Sans"/>
                <a:cs typeface="IBM Plex Sans SemiBold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88" dirty="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3643489"/>
            <a:ext cx="1912938" cy="188595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45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6858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6858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6858000"/>
          </a:xfrm>
          <a:solidFill>
            <a:srgbClr val="0064FF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6858000"/>
          </a:xfrm>
          <a:solidFill>
            <a:srgbClr val="001690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  <a:latin typeface="IBM Plex Sans SemiBold"/>
                <a:cs typeface="IBM Plex Sans SemiBold"/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349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93365"/>
          </a:xfrm>
        </p:spPr>
        <p:txBody>
          <a:bodyPr/>
          <a:lstStyle>
            <a:lvl1pPr>
              <a:defRPr>
                <a:latin typeface="IBM Plex Sans SemiBold"/>
                <a:cs typeface="IBM Plex Sans Semi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63040"/>
            <a:ext cx="1828800" cy="4669536"/>
          </a:xfrm>
        </p:spPr>
        <p:txBody>
          <a:bodyPr/>
          <a:lstStyle>
            <a:lvl1pPr>
              <a:defRPr sz="1400">
                <a:latin typeface="IBM Plex Sans SemiBold"/>
                <a:cs typeface="IBM Plex Sans SemiBold"/>
              </a:defRPr>
            </a:lvl1pPr>
            <a:lvl2pPr>
              <a:defRPr sz="10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88017"/>
            <a:ext cx="1828800" cy="4608576"/>
          </a:xfrm>
        </p:spPr>
        <p:txBody>
          <a:bodyPr/>
          <a:lstStyle>
            <a:lvl1pPr>
              <a:defRPr sz="1400">
                <a:latin typeface="IBM Plex Sans SemiBold"/>
                <a:cs typeface="IBM Plex Sans SemiBold"/>
              </a:defRPr>
            </a:lvl1pPr>
            <a:lvl2pPr marL="171450" indent="-171450">
              <a:buFont typeface="Arial"/>
              <a:buChar char="•"/>
              <a:defRPr sz="1000"/>
            </a:lvl2pPr>
            <a:lvl3pPr marL="346075" indent="-122238">
              <a:buFont typeface="Arial"/>
              <a:buChar char="•"/>
              <a:defRPr sz="1000"/>
            </a:lvl3pPr>
            <a:lvl4pPr marL="625475" indent="-168275">
              <a:buFont typeface="Arial"/>
              <a:buChar char="•"/>
              <a:defRPr sz="1000"/>
            </a:lvl4pPr>
            <a:lvl5pPr marL="803275" indent="-173038">
              <a:buFont typeface="Arial"/>
              <a:buChar char="•"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402080"/>
            <a:ext cx="4215008" cy="4608576"/>
          </a:xfrm>
        </p:spPr>
        <p:txBody>
          <a:bodyPr/>
          <a:lstStyle>
            <a:lvl1pPr marL="117475" indent="-117475">
              <a:tabLst/>
              <a:defRPr sz="2400">
                <a:latin typeface="IBM Plex Sans SemiBold"/>
                <a:cs typeface="IBM Plex Sans SemiBold"/>
              </a:defRPr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28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88651"/>
            <a:ext cx="1828800" cy="4605867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2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5240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228600" y="6526747"/>
            <a:ext cx="6400800" cy="1828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IBM Plex Sans"/>
              </a:rPr>
              <a:t>IBM </a:t>
            </a:r>
            <a:r>
              <a:rPr lang="en-US" sz="600">
                <a:latin typeface="IBM Plex Sans"/>
                <a:cs typeface="IBM Plex Sans"/>
              </a:rPr>
              <a:t>Cloud</a:t>
            </a:r>
            <a:r>
              <a:rPr lang="en-US" sz="600">
                <a:latin typeface="IBM Plex Sans"/>
              </a:rPr>
              <a:t>/©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798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63040"/>
            <a:ext cx="1828800" cy="4669536"/>
          </a:xfrm>
        </p:spPr>
        <p:txBody>
          <a:bodyPr/>
          <a:lstStyle>
            <a:lvl1pPr>
              <a:defRPr sz="1600">
                <a:latin typeface="IBM Plex Sans SemiBold"/>
                <a:cs typeface="IBM Plex Sans SemiBold"/>
              </a:defRPr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99616"/>
            <a:ext cx="1828800" cy="4608576"/>
          </a:xfrm>
        </p:spPr>
        <p:txBody>
          <a:bodyPr/>
          <a:lstStyle>
            <a:lvl1pPr>
              <a:defRPr sz="1400">
                <a:latin typeface="IBM Plex Sans SemiBold"/>
                <a:cs typeface="IBM Plex Sans SemiBold"/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734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451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526747"/>
            <a:ext cx="2057400" cy="182880"/>
          </a:xfrm>
          <a:prstGeom prst="rect">
            <a:avLst/>
          </a:prstGeom>
        </p:spPr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7970"/>
            <a:ext cx="2290572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284476" y="1707445"/>
            <a:ext cx="2290572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568952" y="3406919"/>
            <a:ext cx="2290572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853428" y="5122334"/>
            <a:ext cx="2290572" cy="171541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1707445"/>
            <a:ext cx="2290572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2284476" y="3406919"/>
            <a:ext cx="2290572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568952" y="5122334"/>
            <a:ext cx="2290572" cy="171541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3406919"/>
            <a:ext cx="2290572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284476" y="5122334"/>
            <a:ext cx="2290572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5122334"/>
            <a:ext cx="2290572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2284476" y="-7970"/>
            <a:ext cx="2290572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4568952" y="1707445"/>
            <a:ext cx="2290572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853428" y="3406919"/>
            <a:ext cx="2290572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4568952" y="-7970"/>
            <a:ext cx="2290572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6853428" y="1707445"/>
            <a:ext cx="2290572" cy="1715415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853428" y="-7970"/>
            <a:ext cx="2290572" cy="1715415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4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51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slide"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15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7024837"/>
            <a:ext cx="64008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/>
              </a:defRPr>
            </a:lvl1pPr>
          </a:lstStyle>
          <a:p>
            <a:r>
              <a:rPr lang="en-US" dirty="0"/>
              <a:t>IBM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2855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6664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65013"/>
            <a:ext cx="4114800" cy="4971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271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CloudEyeb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64068" y="1498601"/>
            <a:ext cx="8509000" cy="1124923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62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268" y="1185335"/>
            <a:ext cx="7120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0" spc="-23">
                <a:solidFill>
                  <a:srgbClr val="FFFFFF"/>
                </a:solidFill>
                <a:latin typeface="Arial"/>
                <a:cs typeface="Arial"/>
              </a:rPr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64068" y="1498601"/>
            <a:ext cx="8509000" cy="1124923"/>
          </a:xfrm>
        </p:spPr>
        <p:txBody>
          <a:bodyPr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6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">
                <a:srgbClr val="0F6DFF"/>
              </a:gs>
              <a:gs pos="100000">
                <a:prstClr val="white">
                  <a:alpha val="0"/>
                </a:prstClr>
              </a:gs>
            </a:gsLst>
            <a:lin ang="16200000" scaled="0"/>
            <a:tileRect/>
          </a:gra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685800" rtl="0" eaLnBrk="1" latinLnBrk="0" hangingPunct="1">
              <a:lnSpc>
                <a:spcPct val="90000"/>
              </a:lnSpc>
              <a:defRPr sz="600" kern="200" spc="-40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357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200" spc="-40">
                <a:solidFill>
                  <a:schemeClr val="bg2"/>
                </a:solidFill>
                <a:latin typeface="IBM Plex Sans SemiBold"/>
                <a:ea typeface="IBM Plex Sans"/>
                <a:cs typeface="IBM Plex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1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wo text boxes, two color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685800" rtl="0" eaLnBrk="1" latinLnBrk="0" hangingPunct="1">
              <a:lnSpc>
                <a:spcPct val="90000"/>
              </a:lnSpc>
              <a:defRPr sz="600" kern="200" spc="-40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572001" y="1"/>
            <a:ext cx="4572001" cy="6857999"/>
          </a:xfrm>
          <a:prstGeom prst="rect">
            <a:avLst/>
          </a:prstGeom>
          <a:solidFill>
            <a:srgbClr val="000F5E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IBM Plex Sans"/>
              <a:cs typeface="IBM Plex Sans"/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CDE4D4D9-3B7C-144C-B132-866A9366FC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525" y="6700033"/>
            <a:ext cx="70565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0090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1690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64FF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64FF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685800" rtl="0" eaLnBrk="1" latinLnBrk="0" hangingPunct="1">
              <a:lnSpc>
                <a:spcPct val="90000"/>
              </a:lnSpc>
              <a:defRPr sz="600" kern="200" spc="-40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357631"/>
          </a:xfrm>
          <a:prstGeom prst="rect">
            <a:avLst/>
          </a:prstGeom>
          <a:solidFill>
            <a:schemeClr val="tx1"/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200" spc="-40">
                <a:solidFill>
                  <a:schemeClr val="bg2"/>
                </a:solidFill>
                <a:latin typeface="IBM Plex Sans SemiBold"/>
                <a:ea typeface="IBM Plex Sans"/>
                <a:cs typeface="IBM Plex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>
            <a:hlinkClick r:id="rId2" action="ppaction://hlinksldjump"/>
            <a:extLst>
              <a:ext uri="{FF2B5EF4-FFF2-40B4-BE49-F238E27FC236}">
                <a16:creationId xmlns:a16="http://schemas.microsoft.com/office/drawing/2014/main" id="{1C5E55B7-B081-0745-BE92-4EE926BA71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525" y="6700033"/>
            <a:ext cx="70565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9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357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200" spc="-40">
                <a:solidFill>
                  <a:schemeClr val="bg2"/>
                </a:solidFill>
                <a:latin typeface="IBM Plex Sans SemiBold"/>
                <a:ea typeface="IBM Plex Sans"/>
                <a:cs typeface="IBM Plex Sans Semi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64FF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1690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64FF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  <a:solidFill>
            <a:srgbClr val="001690"/>
          </a:solidFill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28600" y="1193800"/>
            <a:ext cx="4114800" cy="12107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None/>
              <a:defRPr sz="14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1pPr>
            <a:lvl2pPr marL="169863" indent="-169863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2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2pPr>
            <a:lvl3pPr marL="346075" indent="-1222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3pPr>
            <a:lvl4pPr marL="625475" indent="-168275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4pPr>
            <a:lvl5pPr marL="803275" indent="-173038" algn="l" defTabSz="4572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  <a:defRPr sz="1100" kern="200" spc="-40">
                <a:solidFill>
                  <a:schemeClr val="bg2"/>
                </a:solidFill>
                <a:latin typeface="IBM Plex Sans Light"/>
                <a:ea typeface="IBM Plex Sans"/>
                <a:cs typeface="IBM Plex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9506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685800" rtl="0" eaLnBrk="1" latinLnBrk="0" hangingPunct="1">
              <a:lnSpc>
                <a:spcPct val="90000"/>
              </a:lnSpc>
              <a:defRPr sz="600" kern="200" spc="-40" baseline="0">
                <a:solidFill>
                  <a:schemeClr val="bg2"/>
                </a:solidFill>
                <a:latin typeface="IBM Plex Sans"/>
                <a:ea typeface="IBM Plex Sans"/>
                <a:cs typeface="IBM Plex San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hlinkClick r:id="rId2" action="ppaction://hlinksldjump"/>
            <a:extLst>
              <a:ext uri="{FF2B5EF4-FFF2-40B4-BE49-F238E27FC236}">
                <a16:creationId xmlns:a16="http://schemas.microsoft.com/office/drawing/2014/main" id="{52FE8270-D7F6-6C4A-A520-A339ACC747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5525" y="6700033"/>
            <a:ext cx="70565" cy="9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5" r:id="rId4"/>
    <p:sldLayoutId id="2147483654" r:id="rId5"/>
    <p:sldLayoutId id="2147483657" r:id="rId6"/>
    <p:sldLayoutId id="2147483670" r:id="rId7"/>
    <p:sldLayoutId id="2147483678" r:id="rId8"/>
    <p:sldLayoutId id="2147483679" r:id="rId9"/>
    <p:sldLayoutId id="2147483685" r:id="rId10"/>
    <p:sldLayoutId id="2147483745" r:id="rId11"/>
    <p:sldLayoutId id="2147483755" r:id="rId12"/>
    <p:sldLayoutId id="2147483756" r:id="rId13"/>
    <p:sldLayoutId id="2147483760" r:id="rId14"/>
    <p:sldLayoutId id="2147483763" r:id="rId15"/>
    <p:sldLayoutId id="214748376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EC7F23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微軟正黑體" pitchFamily="34" charset="-120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微軟正黑體" pitchFamily="34" charset="-120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微軟正黑體" pitchFamily="34" charset="-120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Arial" pitchFamily="34" charset="0"/>
          <a:ea typeface="微軟正黑體" pitchFamily="34" charset="-12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68226"/>
            <a:ext cx="4114800" cy="4768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591733"/>
            <a:ext cx="4114800" cy="16143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234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9" r:id="rId38"/>
    <p:sldLayoutId id="2147483740" r:id="rId39"/>
    <p:sldLayoutId id="2147483741" r:id="rId40"/>
    <p:sldLayoutId id="2147483742" r:id="rId41"/>
    <p:sldLayoutId id="2147483743" r:id="rId42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 xmlns:p14="http://schemas.microsoft.com/office/powerpoint/2010/main">
        <p:fade/>
      </p:transition>
    </mc:Fallback>
  </mc:AlternateConten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200" spc="-40">
          <a:solidFill>
            <a:schemeClr val="bg2"/>
          </a:solidFill>
          <a:latin typeface="IBM Plex Sans SemiBold"/>
          <a:ea typeface="IBM Plex Sans"/>
          <a:cs typeface="IBM Plex Sans SemiBold"/>
        </a:defRPr>
      </a:lvl1pPr>
    </p:titleStyle>
    <p:bodyStyle>
      <a:lvl1pPr marL="0" indent="0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/>
        <a:buNone/>
        <a:defRPr sz="1400" kern="200" spc="-40">
          <a:solidFill>
            <a:schemeClr val="bg2"/>
          </a:solidFill>
          <a:latin typeface="IBM Plex Sans Light"/>
          <a:ea typeface="IBM Plex Sans"/>
          <a:cs typeface="IBM Plex Sans Light"/>
        </a:defRPr>
      </a:lvl1pPr>
      <a:lvl2pPr marL="169863" indent="-169863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/>
        <a:buChar char="•"/>
        <a:defRPr sz="1200" kern="200" spc="-40">
          <a:solidFill>
            <a:schemeClr val="bg2"/>
          </a:solidFill>
          <a:latin typeface="IBM Plex Sans Light"/>
          <a:ea typeface="IBM Plex Sans"/>
          <a:cs typeface="IBM Plex Sans Light"/>
        </a:defRPr>
      </a:lvl2pPr>
      <a:lvl3pPr marL="346075" indent="-122238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/>
        <a:buChar char="•"/>
        <a:defRPr sz="1100" kern="200" spc="-40">
          <a:solidFill>
            <a:schemeClr val="bg2"/>
          </a:solidFill>
          <a:latin typeface="IBM Plex Sans Light"/>
          <a:ea typeface="IBM Plex Sans"/>
          <a:cs typeface="IBM Plex Sans Light"/>
        </a:defRPr>
      </a:lvl3pPr>
      <a:lvl4pPr marL="625475" indent="-168275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/>
        <a:buChar char="•"/>
        <a:defRPr sz="1100" kern="200" spc="-40">
          <a:solidFill>
            <a:schemeClr val="bg2"/>
          </a:solidFill>
          <a:latin typeface="IBM Plex Sans Light"/>
          <a:ea typeface="IBM Plex Sans"/>
          <a:cs typeface="IBM Plex Sans Light"/>
        </a:defRPr>
      </a:lvl4pPr>
      <a:lvl5pPr marL="803275" indent="-173038" algn="l" defTabSz="457200" rtl="0" eaLnBrk="1" latinLnBrk="0" hangingPunct="1">
        <a:lnSpc>
          <a:spcPct val="90000"/>
        </a:lnSpc>
        <a:spcBef>
          <a:spcPts val="600"/>
        </a:spcBef>
        <a:spcAft>
          <a:spcPts val="0"/>
        </a:spcAft>
        <a:buFont typeface="Arial"/>
        <a:buChar char="•"/>
        <a:defRPr sz="1100" kern="200" spc="-40">
          <a:solidFill>
            <a:schemeClr val="bg2"/>
          </a:solidFill>
          <a:latin typeface="IBM Plex Sans Light"/>
          <a:ea typeface="IBM Plex Sans"/>
          <a:cs typeface="IBM Plex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ibm.com/cloud/garage/architectur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emf"/><Relationship Id="rId18" Type="http://schemas.openxmlformats.org/officeDocument/2006/relationships/image" Target="../media/image29.emf"/><Relationship Id="rId26" Type="http://schemas.openxmlformats.org/officeDocument/2006/relationships/image" Target="../media/image37.emf"/><Relationship Id="rId39" Type="http://schemas.openxmlformats.org/officeDocument/2006/relationships/image" Target="../media/image50.emf"/><Relationship Id="rId21" Type="http://schemas.openxmlformats.org/officeDocument/2006/relationships/image" Target="../media/image32.emf"/><Relationship Id="rId34" Type="http://schemas.openxmlformats.org/officeDocument/2006/relationships/image" Target="../media/image45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5" Type="http://schemas.openxmlformats.org/officeDocument/2006/relationships/image" Target="../media/image36.emf"/><Relationship Id="rId33" Type="http://schemas.openxmlformats.org/officeDocument/2006/relationships/image" Target="../media/image44.emf"/><Relationship Id="rId38" Type="http://schemas.openxmlformats.org/officeDocument/2006/relationships/image" Target="../media/image49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20" Type="http://schemas.openxmlformats.org/officeDocument/2006/relationships/image" Target="../media/image31.emf"/><Relationship Id="rId29" Type="http://schemas.openxmlformats.org/officeDocument/2006/relationships/image" Target="../media/image4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24" Type="http://schemas.openxmlformats.org/officeDocument/2006/relationships/image" Target="../media/image35.emf"/><Relationship Id="rId32" Type="http://schemas.openxmlformats.org/officeDocument/2006/relationships/image" Target="../media/image43.emf"/><Relationship Id="rId37" Type="http://schemas.openxmlformats.org/officeDocument/2006/relationships/image" Target="../media/image48.emf"/><Relationship Id="rId40" Type="http://schemas.openxmlformats.org/officeDocument/2006/relationships/image" Target="../media/image51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23" Type="http://schemas.openxmlformats.org/officeDocument/2006/relationships/image" Target="../media/image34.emf"/><Relationship Id="rId28" Type="http://schemas.openxmlformats.org/officeDocument/2006/relationships/image" Target="../media/image39.emf"/><Relationship Id="rId36" Type="http://schemas.openxmlformats.org/officeDocument/2006/relationships/image" Target="../media/image47.emf"/><Relationship Id="rId10" Type="http://schemas.openxmlformats.org/officeDocument/2006/relationships/image" Target="../media/image21.emf"/><Relationship Id="rId19" Type="http://schemas.openxmlformats.org/officeDocument/2006/relationships/image" Target="../media/image30.emf"/><Relationship Id="rId31" Type="http://schemas.openxmlformats.org/officeDocument/2006/relationships/image" Target="../media/image42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Relationship Id="rId14" Type="http://schemas.openxmlformats.org/officeDocument/2006/relationships/image" Target="../media/image25.emf"/><Relationship Id="rId22" Type="http://schemas.openxmlformats.org/officeDocument/2006/relationships/image" Target="../media/image33.emf"/><Relationship Id="rId27" Type="http://schemas.openxmlformats.org/officeDocument/2006/relationships/image" Target="../media/image38.emf"/><Relationship Id="rId30" Type="http://schemas.openxmlformats.org/officeDocument/2006/relationships/image" Target="../media/image41.emf"/><Relationship Id="rId35" Type="http://schemas.openxmlformats.org/officeDocument/2006/relationships/image" Target="../media/image46.emf"/><Relationship Id="rId8" Type="http://schemas.openxmlformats.org/officeDocument/2006/relationships/image" Target="../media/image19.emf"/><Relationship Id="rId3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emf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6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11" Type="http://schemas.openxmlformats.org/officeDocument/2006/relationships/image" Target="../media/image55.png"/><Relationship Id="rId5" Type="http://schemas.openxmlformats.org/officeDocument/2006/relationships/image" Target="../media/image57.png"/><Relationship Id="rId10" Type="http://schemas.openxmlformats.org/officeDocument/2006/relationships/image" Target="../media/image61.emf"/><Relationship Id="rId4" Type="http://schemas.openxmlformats.org/officeDocument/2006/relationships/image" Target="../media/image53.png"/><Relationship Id="rId9" Type="http://schemas.openxmlformats.org/officeDocument/2006/relationships/image" Target="../media/image54.png"/><Relationship Id="rId14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5BB626A1-0E1D-4B5B-91A8-6420A9D3F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z="4000" b="1" dirty="0"/>
              <a:t>IBM Cloud </a:t>
            </a:r>
            <a:r>
              <a:rPr lang="ja-JP" altLang="en-US" b="1"/>
              <a:t>架構設計說明</a:t>
            </a:r>
            <a:endParaRPr lang="zh-TW" altLang="en-US" sz="4000" b="1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152927-8864-4438-8787-EDCB499D51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IBM Cloud Unit</a:t>
            </a:r>
          </a:p>
          <a:p>
            <a:r>
              <a:rPr lang="zh-TW" altLang="en-US"/>
              <a:t>雲端專家</a:t>
            </a:r>
            <a:endParaRPr lang="en-US" altLang="zh-TW" dirty="0"/>
          </a:p>
          <a:p>
            <a:r>
              <a:rPr lang="zh-TW" altLang="en-US"/>
              <a:t>馮建國</a:t>
            </a:r>
            <a:r>
              <a:rPr lang="en-US" altLang="zh-TW" dirty="0"/>
              <a:t> (Gordon)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14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F1A6EC-F463-A349-ABD7-7FBD7A223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02" y="315853"/>
            <a:ext cx="8744795" cy="62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6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1EBC5B0-A86D-EF4D-A0EF-30D01C213A72}"/>
              </a:ext>
            </a:extLst>
          </p:cNvPr>
          <p:cNvSpPr/>
          <p:nvPr/>
        </p:nvSpPr>
        <p:spPr>
          <a:xfrm>
            <a:off x="259491" y="782764"/>
            <a:ext cx="4979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>
                <a:hlinkClick r:id="rId2"/>
              </a:rPr>
              <a:t>https://www.ibm.com/cloud/garage/architectures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C9020-59E9-4B4B-8F55-0EF148DC6B34}"/>
              </a:ext>
            </a:extLst>
          </p:cNvPr>
          <p:cNvSpPr/>
          <p:nvPr/>
        </p:nvSpPr>
        <p:spPr>
          <a:xfrm>
            <a:off x="259491" y="253999"/>
            <a:ext cx="247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IBM Architecture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05B51-C3EF-3542-88B5-42D7ECBC8B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94" y="1569307"/>
            <a:ext cx="6457177" cy="1436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A0CDB-0E28-7244-A40B-08A9952616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80" y="3183450"/>
            <a:ext cx="6413127" cy="33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61">
            <a:extLst>
              <a:ext uri="{FF2B5EF4-FFF2-40B4-BE49-F238E27FC236}">
                <a16:creationId xmlns:a16="http://schemas.microsoft.com/office/drawing/2014/main" id="{74016EA4-D5E2-9645-8918-EE6AE6F411C1}"/>
              </a:ext>
            </a:extLst>
          </p:cNvPr>
          <p:cNvSpPr/>
          <p:nvPr/>
        </p:nvSpPr>
        <p:spPr>
          <a:xfrm>
            <a:off x="128116" y="962758"/>
            <a:ext cx="8892791" cy="4906108"/>
          </a:xfrm>
          <a:prstGeom prst="rect">
            <a:avLst/>
          </a:prstGeom>
          <a:noFill/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6" name="Shape 64">
            <a:extLst>
              <a:ext uri="{FF2B5EF4-FFF2-40B4-BE49-F238E27FC236}">
                <a16:creationId xmlns:a16="http://schemas.microsoft.com/office/drawing/2014/main" id="{464DB77D-7ED7-914A-8776-A05900ABC33E}"/>
              </a:ext>
            </a:extLst>
          </p:cNvPr>
          <p:cNvSpPr/>
          <p:nvPr/>
        </p:nvSpPr>
        <p:spPr>
          <a:xfrm>
            <a:off x="145424" y="1010189"/>
            <a:ext cx="819497" cy="23083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lang="en-US" sz="750" dirty="0"/>
              <a:t>USERS &amp; OTHER SERVICES</a:t>
            </a:r>
          </a:p>
        </p:txBody>
      </p:sp>
      <p:sp>
        <p:nvSpPr>
          <p:cNvPr id="7" name="Shape 64">
            <a:extLst>
              <a:ext uri="{FF2B5EF4-FFF2-40B4-BE49-F238E27FC236}">
                <a16:creationId xmlns:a16="http://schemas.microsoft.com/office/drawing/2014/main" id="{FAC0F7DC-7E98-AC4A-8166-344F36181A4F}"/>
              </a:ext>
            </a:extLst>
          </p:cNvPr>
          <p:cNvSpPr/>
          <p:nvPr/>
        </p:nvSpPr>
        <p:spPr>
          <a:xfrm>
            <a:off x="1125250" y="993130"/>
            <a:ext cx="533800" cy="1154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750" dirty="0"/>
              <a:t>IBM CLOUD</a:t>
            </a:r>
            <a:endParaRPr sz="750" dirty="0"/>
          </a:p>
        </p:txBody>
      </p:sp>
      <p:sp>
        <p:nvSpPr>
          <p:cNvPr id="8" name="Shape 64">
            <a:extLst>
              <a:ext uri="{FF2B5EF4-FFF2-40B4-BE49-F238E27FC236}">
                <a16:creationId xmlns:a16="http://schemas.microsoft.com/office/drawing/2014/main" id="{13B4A24F-C856-AF43-AD97-23AE0B57BC70}"/>
              </a:ext>
            </a:extLst>
          </p:cNvPr>
          <p:cNvSpPr/>
          <p:nvPr/>
        </p:nvSpPr>
        <p:spPr>
          <a:xfrm>
            <a:off x="7868897" y="989600"/>
            <a:ext cx="613951" cy="11541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750" dirty="0"/>
              <a:t>ENTERPRISE</a:t>
            </a:r>
          </a:p>
        </p:txBody>
      </p:sp>
      <p:sp>
        <p:nvSpPr>
          <p:cNvPr id="9" name="Shape 66">
            <a:extLst>
              <a:ext uri="{FF2B5EF4-FFF2-40B4-BE49-F238E27FC236}">
                <a16:creationId xmlns:a16="http://schemas.microsoft.com/office/drawing/2014/main" id="{1B21B92E-B189-1C44-9A85-5E3698E98602}"/>
              </a:ext>
            </a:extLst>
          </p:cNvPr>
          <p:cNvSpPr/>
          <p:nvPr/>
        </p:nvSpPr>
        <p:spPr>
          <a:xfrm flipH="1" flipV="1">
            <a:off x="7818120" y="960810"/>
            <a:ext cx="4522" cy="2261482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 sz="1350" dirty="0"/>
          </a:p>
        </p:txBody>
      </p:sp>
      <p:sp>
        <p:nvSpPr>
          <p:cNvPr id="10" name="Shape 66">
            <a:extLst>
              <a:ext uri="{FF2B5EF4-FFF2-40B4-BE49-F238E27FC236}">
                <a16:creationId xmlns:a16="http://schemas.microsoft.com/office/drawing/2014/main" id="{7BE86A09-3DC9-994F-8CCC-FC45A28BBA27}"/>
              </a:ext>
            </a:extLst>
          </p:cNvPr>
          <p:cNvSpPr/>
          <p:nvPr/>
        </p:nvSpPr>
        <p:spPr>
          <a:xfrm flipH="1" flipV="1">
            <a:off x="7851250" y="3885290"/>
            <a:ext cx="24146" cy="1991112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 sz="1350" dirty="0"/>
          </a:p>
        </p:txBody>
      </p:sp>
      <p:sp>
        <p:nvSpPr>
          <p:cNvPr id="11" name="Shape 66">
            <a:extLst>
              <a:ext uri="{FF2B5EF4-FFF2-40B4-BE49-F238E27FC236}">
                <a16:creationId xmlns:a16="http://schemas.microsoft.com/office/drawing/2014/main" id="{246302E7-7F23-9C49-922E-234E0E43ED7F}"/>
              </a:ext>
            </a:extLst>
          </p:cNvPr>
          <p:cNvSpPr/>
          <p:nvPr/>
        </p:nvSpPr>
        <p:spPr>
          <a:xfrm flipV="1">
            <a:off x="1000125" y="985365"/>
            <a:ext cx="2198" cy="2225188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 sz="135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063E43-BDB4-0947-B469-099ECB08BEE9}"/>
              </a:ext>
            </a:extLst>
          </p:cNvPr>
          <p:cNvGrpSpPr/>
          <p:nvPr/>
        </p:nvGrpSpPr>
        <p:grpSpPr>
          <a:xfrm>
            <a:off x="768277" y="3228716"/>
            <a:ext cx="524717" cy="618981"/>
            <a:chOff x="880696" y="1271104"/>
            <a:chExt cx="699622" cy="82530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A275915-CACB-D443-8C73-4F573F5A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696" y="1271104"/>
              <a:ext cx="699622" cy="640080"/>
            </a:xfrm>
            <a:prstGeom prst="rect">
              <a:avLst/>
            </a:prstGeom>
          </p:spPr>
        </p:pic>
        <p:sp>
          <p:nvSpPr>
            <p:cNvPr id="14" name="Shape 264">
              <a:extLst>
                <a:ext uri="{FF2B5EF4-FFF2-40B4-BE49-F238E27FC236}">
                  <a16:creationId xmlns:a16="http://schemas.microsoft.com/office/drawing/2014/main" id="{9CBD9FD2-01F3-C741-BDF4-525AE6840376}"/>
                </a:ext>
              </a:extLst>
            </p:cNvPr>
            <p:cNvSpPr/>
            <p:nvPr/>
          </p:nvSpPr>
          <p:spPr>
            <a:xfrm>
              <a:off x="932321" y="1850191"/>
              <a:ext cx="519373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EDGE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SERVICES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DBB322-FFB3-2E44-AB55-98E77F99913C}"/>
              </a:ext>
            </a:extLst>
          </p:cNvPr>
          <p:cNvGrpSpPr/>
          <p:nvPr/>
        </p:nvGrpSpPr>
        <p:grpSpPr>
          <a:xfrm>
            <a:off x="7438527" y="3268044"/>
            <a:ext cx="828753" cy="593248"/>
            <a:chOff x="3429561" y="-1100755"/>
            <a:chExt cx="1105004" cy="7909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7ECC21-B636-904C-A42A-1C0E1FD4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89962" y="-1100755"/>
              <a:ext cx="584200" cy="525780"/>
            </a:xfrm>
            <a:prstGeom prst="rect">
              <a:avLst/>
            </a:prstGeom>
          </p:spPr>
        </p:pic>
        <p:sp>
          <p:nvSpPr>
            <p:cNvPr id="18" name="Shape 264">
              <a:extLst>
                <a:ext uri="{FF2B5EF4-FFF2-40B4-BE49-F238E27FC236}">
                  <a16:creationId xmlns:a16="http://schemas.microsoft.com/office/drawing/2014/main" id="{44D586C9-8231-B14B-8EEA-92EDD9DDBE31}"/>
                </a:ext>
              </a:extLst>
            </p:cNvPr>
            <p:cNvSpPr/>
            <p:nvPr/>
          </p:nvSpPr>
          <p:spPr>
            <a:xfrm>
              <a:off x="3429561" y="-555979"/>
              <a:ext cx="1105004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TRANSFORMATION &amp;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CONNECTIVITY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20F23A-7C80-1243-8091-252FF948F45E}"/>
              </a:ext>
            </a:extLst>
          </p:cNvPr>
          <p:cNvGrpSpPr/>
          <p:nvPr/>
        </p:nvGrpSpPr>
        <p:grpSpPr>
          <a:xfrm>
            <a:off x="279643" y="2644901"/>
            <a:ext cx="372719" cy="578683"/>
            <a:chOff x="-774327" y="1676400"/>
            <a:chExt cx="496958" cy="77157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AE1BBC9-D87A-F744-884F-348B15B578C5}"/>
                </a:ext>
              </a:extLst>
            </p:cNvPr>
            <p:cNvGrpSpPr/>
            <p:nvPr/>
          </p:nvGrpSpPr>
          <p:grpSpPr>
            <a:xfrm>
              <a:off x="-774327" y="1676400"/>
              <a:ext cx="496958" cy="496958"/>
              <a:chOff x="-923414" y="1676400"/>
              <a:chExt cx="923414" cy="923414"/>
            </a:xfrm>
          </p:grpSpPr>
          <p:sp>
            <p:nvSpPr>
              <p:cNvPr id="20" name="Shape 189">
                <a:extLst>
                  <a:ext uri="{FF2B5EF4-FFF2-40B4-BE49-F238E27FC236}">
                    <a16:creationId xmlns:a16="http://schemas.microsoft.com/office/drawing/2014/main" id="{ADBC7266-23C8-D443-AA71-5CED24DF02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923414" y="1676400"/>
                <a:ext cx="923414" cy="9234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350" dirty="0"/>
              </a:p>
            </p:txBody>
          </p:sp>
          <p:pic>
            <p:nvPicPr>
              <p:cNvPr id="21" name="_-02.png">
                <a:extLst>
                  <a:ext uri="{FF2B5EF4-FFF2-40B4-BE49-F238E27FC236}">
                    <a16:creationId xmlns:a16="http://schemas.microsoft.com/office/drawing/2014/main" id="{8FE48B97-C6B4-AF49-AA9F-4B6183E98847}"/>
                  </a:ext>
                </a:extLst>
              </p:cNvPr>
              <p:cNvPicPr/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750978" y="1842473"/>
                <a:ext cx="580271" cy="68977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1" name="Shape 264">
              <a:extLst>
                <a:ext uri="{FF2B5EF4-FFF2-40B4-BE49-F238E27FC236}">
                  <a16:creationId xmlns:a16="http://schemas.microsoft.com/office/drawing/2014/main" id="{EB3DE551-37B1-564B-B53F-CEB6DE069DE6}"/>
                </a:ext>
              </a:extLst>
            </p:cNvPr>
            <p:cNvSpPr/>
            <p:nvPr/>
          </p:nvSpPr>
          <p:spPr>
            <a:xfrm>
              <a:off x="-662648" y="2201756"/>
              <a:ext cx="286402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END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USER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25043F-8CC3-1440-A07C-C03ABD107AF8}"/>
              </a:ext>
            </a:extLst>
          </p:cNvPr>
          <p:cNvGrpSpPr/>
          <p:nvPr/>
        </p:nvGrpSpPr>
        <p:grpSpPr>
          <a:xfrm>
            <a:off x="2107361" y="1692920"/>
            <a:ext cx="561051" cy="660330"/>
            <a:chOff x="7615780" y="2776188"/>
            <a:chExt cx="748068" cy="88043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40887F8-6F8A-964E-B732-DA421258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29565" y="2776188"/>
              <a:ext cx="668216" cy="685800"/>
            </a:xfrm>
            <a:prstGeom prst="rect">
              <a:avLst/>
            </a:prstGeom>
          </p:spPr>
        </p:pic>
        <p:sp>
          <p:nvSpPr>
            <p:cNvPr id="38" name="Shape 264">
              <a:extLst>
                <a:ext uri="{FF2B5EF4-FFF2-40B4-BE49-F238E27FC236}">
                  <a16:creationId xmlns:a16="http://schemas.microsoft.com/office/drawing/2014/main" id="{AC950232-CCC7-B34C-9028-9301511CE134}"/>
                </a:ext>
              </a:extLst>
            </p:cNvPr>
            <p:cNvSpPr/>
            <p:nvPr/>
          </p:nvSpPr>
          <p:spPr>
            <a:xfrm>
              <a:off x="7615780" y="3410406"/>
              <a:ext cx="748068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CLOUD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MANAGEMENT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6B2B29-6D8F-3B4B-869C-2DE85A34CCDD}"/>
              </a:ext>
            </a:extLst>
          </p:cNvPr>
          <p:cNvGrpSpPr/>
          <p:nvPr/>
        </p:nvGrpSpPr>
        <p:grpSpPr>
          <a:xfrm>
            <a:off x="1558189" y="1673647"/>
            <a:ext cx="602826" cy="575273"/>
            <a:chOff x="7613372" y="2765400"/>
            <a:chExt cx="803768" cy="76703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20F2FCB-5794-C449-B1F8-DEB55AA8C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7572" y="2765400"/>
              <a:ext cx="799568" cy="731520"/>
            </a:xfrm>
            <a:prstGeom prst="rect">
              <a:avLst/>
            </a:prstGeom>
          </p:spPr>
        </p:pic>
        <p:sp>
          <p:nvSpPr>
            <p:cNvPr id="41" name="Shape 264">
              <a:extLst>
                <a:ext uri="{FF2B5EF4-FFF2-40B4-BE49-F238E27FC236}">
                  <a16:creationId xmlns:a16="http://schemas.microsoft.com/office/drawing/2014/main" id="{2B9AEE7D-F46B-A246-A11C-8E0C29D0AEB3}"/>
                </a:ext>
              </a:extLst>
            </p:cNvPr>
            <p:cNvSpPr/>
            <p:nvPr/>
          </p:nvSpPr>
          <p:spPr>
            <a:xfrm>
              <a:off x="7613372" y="3409319"/>
              <a:ext cx="671124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DASHBOARD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BF9CAD1-E1C0-FF44-85A1-8E5B172F63CC}"/>
              </a:ext>
            </a:extLst>
          </p:cNvPr>
          <p:cNvGrpSpPr/>
          <p:nvPr/>
        </p:nvGrpSpPr>
        <p:grpSpPr>
          <a:xfrm>
            <a:off x="2711047" y="1695379"/>
            <a:ext cx="533400" cy="553539"/>
            <a:chOff x="3654578" y="-1097488"/>
            <a:chExt cx="711200" cy="73805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BD5F103-D9EF-5C42-AE3E-48CD729DD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4578" y="-1097488"/>
              <a:ext cx="711200" cy="640080"/>
            </a:xfrm>
            <a:prstGeom prst="rect">
              <a:avLst/>
            </a:prstGeom>
          </p:spPr>
        </p:pic>
        <p:sp>
          <p:nvSpPr>
            <p:cNvPr id="44" name="Shape 264">
              <a:extLst>
                <a:ext uri="{FF2B5EF4-FFF2-40B4-BE49-F238E27FC236}">
                  <a16:creationId xmlns:a16="http://schemas.microsoft.com/office/drawing/2014/main" id="{4721816E-B8D8-7D4C-97D8-878510B421F8}"/>
                </a:ext>
              </a:extLst>
            </p:cNvPr>
            <p:cNvSpPr/>
            <p:nvPr/>
          </p:nvSpPr>
          <p:spPr>
            <a:xfrm>
              <a:off x="3706062" y="-482546"/>
              <a:ext cx="587768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ANALYTICS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D15D85-BFAC-6C41-95E5-3CDB3F2CB140}"/>
              </a:ext>
            </a:extLst>
          </p:cNvPr>
          <p:cNvGrpSpPr/>
          <p:nvPr/>
        </p:nvGrpSpPr>
        <p:grpSpPr>
          <a:xfrm>
            <a:off x="6549582" y="1775039"/>
            <a:ext cx="599676" cy="548640"/>
            <a:chOff x="7500009" y="2749130"/>
            <a:chExt cx="799568" cy="73152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74080D-CD9D-D944-AF47-CC43476CD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0009" y="2749130"/>
              <a:ext cx="799568" cy="731520"/>
            </a:xfrm>
            <a:prstGeom prst="rect">
              <a:avLst/>
            </a:prstGeom>
          </p:spPr>
        </p:pic>
        <p:sp>
          <p:nvSpPr>
            <p:cNvPr id="47" name="Shape 264">
              <a:extLst>
                <a:ext uri="{FF2B5EF4-FFF2-40B4-BE49-F238E27FC236}">
                  <a16:creationId xmlns:a16="http://schemas.microsoft.com/office/drawing/2014/main" id="{9B7492F8-1230-F34A-AD7A-1E4063484501}"/>
                </a:ext>
              </a:extLst>
            </p:cNvPr>
            <p:cNvSpPr/>
            <p:nvPr/>
          </p:nvSpPr>
          <p:spPr>
            <a:xfrm>
              <a:off x="7656044" y="3336157"/>
              <a:ext cx="480901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LOGGING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064D52-969C-1146-A309-D37F75E6F7A3}"/>
              </a:ext>
            </a:extLst>
          </p:cNvPr>
          <p:cNvGrpSpPr/>
          <p:nvPr/>
        </p:nvGrpSpPr>
        <p:grpSpPr>
          <a:xfrm>
            <a:off x="6546264" y="2908680"/>
            <a:ext cx="599676" cy="606207"/>
            <a:chOff x="7491927" y="2627165"/>
            <a:chExt cx="799568" cy="808275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936AB6D-6925-6241-8E20-EFF863511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1927" y="2627165"/>
              <a:ext cx="799568" cy="731520"/>
            </a:xfrm>
            <a:prstGeom prst="rect">
              <a:avLst/>
            </a:prstGeom>
          </p:spPr>
        </p:pic>
        <p:sp>
          <p:nvSpPr>
            <p:cNvPr id="50" name="Shape 264">
              <a:extLst>
                <a:ext uri="{FF2B5EF4-FFF2-40B4-BE49-F238E27FC236}">
                  <a16:creationId xmlns:a16="http://schemas.microsoft.com/office/drawing/2014/main" id="{434F92DD-DCEC-F449-BF66-8DF5C4A316BD}"/>
                </a:ext>
              </a:extLst>
            </p:cNvPr>
            <p:cNvSpPr/>
            <p:nvPr/>
          </p:nvSpPr>
          <p:spPr>
            <a:xfrm>
              <a:off x="7579746" y="3312329"/>
              <a:ext cx="664712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MONITORING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79BAA4-3119-3A40-A48B-6CDD35BD562D}"/>
              </a:ext>
            </a:extLst>
          </p:cNvPr>
          <p:cNvGrpSpPr/>
          <p:nvPr/>
        </p:nvGrpSpPr>
        <p:grpSpPr>
          <a:xfrm>
            <a:off x="8329211" y="4434149"/>
            <a:ext cx="531186" cy="700840"/>
            <a:chOff x="5560702" y="5362435"/>
            <a:chExt cx="708248" cy="93445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5243234-8DBC-D64B-8162-1003465DE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0702" y="5362435"/>
              <a:ext cx="623668" cy="640080"/>
            </a:xfrm>
            <a:prstGeom prst="rect">
              <a:avLst/>
            </a:prstGeom>
          </p:spPr>
        </p:pic>
        <p:sp>
          <p:nvSpPr>
            <p:cNvPr id="56" name="Shape 264">
              <a:extLst>
                <a:ext uri="{FF2B5EF4-FFF2-40B4-BE49-F238E27FC236}">
                  <a16:creationId xmlns:a16="http://schemas.microsoft.com/office/drawing/2014/main" id="{F76C56E9-3D68-B141-A2AC-AAE9FF4F4027}"/>
                </a:ext>
              </a:extLst>
            </p:cNvPr>
            <p:cNvSpPr/>
            <p:nvPr/>
          </p:nvSpPr>
          <p:spPr>
            <a:xfrm>
              <a:off x="5585001" y="5927555"/>
              <a:ext cx="683949" cy="3693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EXISTING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ENTERPRISE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SYSTEMS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E4C32D-2D1F-9F4D-A333-361F5B887914}"/>
              </a:ext>
            </a:extLst>
          </p:cNvPr>
          <p:cNvGrpSpPr/>
          <p:nvPr/>
        </p:nvGrpSpPr>
        <p:grpSpPr>
          <a:xfrm>
            <a:off x="8315286" y="3673140"/>
            <a:ext cx="492122" cy="593751"/>
            <a:chOff x="2469113" y="3030135"/>
            <a:chExt cx="656163" cy="79166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B9891E7-2D09-364F-A0D9-175B012F6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8990" y="3030135"/>
              <a:ext cx="623668" cy="640080"/>
            </a:xfrm>
            <a:prstGeom prst="rect">
              <a:avLst/>
            </a:prstGeom>
          </p:spPr>
        </p:pic>
        <p:sp>
          <p:nvSpPr>
            <p:cNvPr id="59" name="Shape 264">
              <a:extLst>
                <a:ext uri="{FF2B5EF4-FFF2-40B4-BE49-F238E27FC236}">
                  <a16:creationId xmlns:a16="http://schemas.microsoft.com/office/drawing/2014/main" id="{D29959F0-2DE7-2846-AB26-5145729F3B1A}"/>
                </a:ext>
              </a:extLst>
            </p:cNvPr>
            <p:cNvSpPr/>
            <p:nvPr/>
          </p:nvSpPr>
          <p:spPr>
            <a:xfrm>
              <a:off x="2469113" y="3575581"/>
              <a:ext cx="656163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ENTERPRISE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SERVICES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EE38A9-D56D-9D49-8481-A73C774AFF68}"/>
              </a:ext>
            </a:extLst>
          </p:cNvPr>
          <p:cNvGrpSpPr/>
          <p:nvPr/>
        </p:nvGrpSpPr>
        <p:grpSpPr>
          <a:xfrm>
            <a:off x="8295365" y="2881779"/>
            <a:ext cx="599676" cy="688152"/>
            <a:chOff x="10894365" y="2210471"/>
            <a:chExt cx="799568" cy="917535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059453B-6F09-7840-B7B7-1D810C373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94365" y="2210471"/>
              <a:ext cx="799568" cy="731520"/>
            </a:xfrm>
            <a:prstGeom prst="rect">
              <a:avLst/>
            </a:prstGeom>
          </p:spPr>
        </p:pic>
        <p:sp>
          <p:nvSpPr>
            <p:cNvPr id="62" name="Shape 264">
              <a:extLst>
                <a:ext uri="{FF2B5EF4-FFF2-40B4-BE49-F238E27FC236}">
                  <a16:creationId xmlns:a16="http://schemas.microsoft.com/office/drawing/2014/main" id="{F05450E6-9EE9-C240-A0ED-A6698B6360E8}"/>
                </a:ext>
              </a:extLst>
            </p:cNvPr>
            <p:cNvSpPr/>
            <p:nvPr/>
          </p:nvSpPr>
          <p:spPr>
            <a:xfrm>
              <a:off x="11007157" y="2881785"/>
              <a:ext cx="656163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ENTERPRISE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 DATA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C6BF0B0-AE07-E742-BE0B-99020EEBA68A}"/>
              </a:ext>
            </a:extLst>
          </p:cNvPr>
          <p:cNvGrpSpPr/>
          <p:nvPr/>
        </p:nvGrpSpPr>
        <p:grpSpPr>
          <a:xfrm>
            <a:off x="8389463" y="2259347"/>
            <a:ext cx="411480" cy="590929"/>
            <a:chOff x="-774327" y="1676400"/>
            <a:chExt cx="548640" cy="78790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8405493-6E39-F84E-A3B8-F48C2C5E348F}"/>
                </a:ext>
              </a:extLst>
            </p:cNvPr>
            <p:cNvGrpSpPr/>
            <p:nvPr/>
          </p:nvGrpSpPr>
          <p:grpSpPr>
            <a:xfrm>
              <a:off x="-774327" y="1676400"/>
              <a:ext cx="548640" cy="548640"/>
              <a:chOff x="-923414" y="1676400"/>
              <a:chExt cx="1019446" cy="1019446"/>
            </a:xfrm>
          </p:grpSpPr>
          <p:sp>
            <p:nvSpPr>
              <p:cNvPr id="66" name="Shape 189">
                <a:extLst>
                  <a:ext uri="{FF2B5EF4-FFF2-40B4-BE49-F238E27FC236}">
                    <a16:creationId xmlns:a16="http://schemas.microsoft.com/office/drawing/2014/main" id="{1616AE7B-2FB3-4F4F-B036-0B9D4EAE02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-923414" y="1676400"/>
                <a:ext cx="1019446" cy="1019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C6982C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350" dirty="0"/>
              </a:p>
            </p:txBody>
          </p:sp>
          <p:pic>
            <p:nvPicPr>
              <p:cNvPr id="67" name="_-02.png">
                <a:extLst>
                  <a:ext uri="{FF2B5EF4-FFF2-40B4-BE49-F238E27FC236}">
                    <a16:creationId xmlns:a16="http://schemas.microsoft.com/office/drawing/2014/main" id="{05A4E599-400E-CA45-8181-8E188FA9099F}"/>
                  </a:ext>
                </a:extLst>
              </p:cNvPr>
              <p:cNvPicPr/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701490" y="1858969"/>
                <a:ext cx="580271" cy="68977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65" name="Shape 264">
              <a:extLst>
                <a:ext uri="{FF2B5EF4-FFF2-40B4-BE49-F238E27FC236}">
                  <a16:creationId xmlns:a16="http://schemas.microsoft.com/office/drawing/2014/main" id="{3A7D8F98-4436-D948-BD10-09BB73FFC1EC}"/>
                </a:ext>
              </a:extLst>
            </p:cNvPr>
            <p:cNvSpPr/>
            <p:nvPr/>
          </p:nvSpPr>
          <p:spPr>
            <a:xfrm>
              <a:off x="-624548" y="2218084"/>
              <a:ext cx="286403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END 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USER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68" name="Shape 61">
            <a:extLst>
              <a:ext uri="{FF2B5EF4-FFF2-40B4-BE49-F238E27FC236}">
                <a16:creationId xmlns:a16="http://schemas.microsoft.com/office/drawing/2014/main" id="{A3F6CA74-FCCD-CA4A-BF6F-72ACD759D797}"/>
              </a:ext>
            </a:extLst>
          </p:cNvPr>
          <p:cNvSpPr/>
          <p:nvPr/>
        </p:nvSpPr>
        <p:spPr>
          <a:xfrm>
            <a:off x="1452932" y="4874432"/>
            <a:ext cx="5921051" cy="855914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69" name="Shape 264">
            <a:extLst>
              <a:ext uri="{FF2B5EF4-FFF2-40B4-BE49-F238E27FC236}">
                <a16:creationId xmlns:a16="http://schemas.microsoft.com/office/drawing/2014/main" id="{BD014EEC-4934-0547-A326-B1F15F552886}"/>
              </a:ext>
            </a:extLst>
          </p:cNvPr>
          <p:cNvSpPr/>
          <p:nvPr/>
        </p:nvSpPr>
        <p:spPr>
          <a:xfrm>
            <a:off x="1525796" y="4892424"/>
            <a:ext cx="378310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Security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1" name="Shape 61">
            <a:extLst>
              <a:ext uri="{FF2B5EF4-FFF2-40B4-BE49-F238E27FC236}">
                <a16:creationId xmlns:a16="http://schemas.microsoft.com/office/drawing/2014/main" id="{E2CB7D00-E32F-0848-B1F3-068355838303}"/>
              </a:ext>
            </a:extLst>
          </p:cNvPr>
          <p:cNvSpPr/>
          <p:nvPr/>
        </p:nvSpPr>
        <p:spPr>
          <a:xfrm>
            <a:off x="1452931" y="3781839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72" name="Shape 264">
            <a:extLst>
              <a:ext uri="{FF2B5EF4-FFF2-40B4-BE49-F238E27FC236}">
                <a16:creationId xmlns:a16="http://schemas.microsoft.com/office/drawing/2014/main" id="{ED05ED7E-7511-F549-865E-F203CE92C639}"/>
              </a:ext>
            </a:extLst>
          </p:cNvPr>
          <p:cNvSpPr/>
          <p:nvPr/>
        </p:nvSpPr>
        <p:spPr>
          <a:xfrm>
            <a:off x="1501458" y="3809356"/>
            <a:ext cx="979435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Compute &amp; Run Time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3" name="Shape 61">
            <a:extLst>
              <a:ext uri="{FF2B5EF4-FFF2-40B4-BE49-F238E27FC236}">
                <a16:creationId xmlns:a16="http://schemas.microsoft.com/office/drawing/2014/main" id="{541D34E4-8D5E-0F4B-8498-A155221E3B37}"/>
              </a:ext>
            </a:extLst>
          </p:cNvPr>
          <p:cNvSpPr/>
          <p:nvPr/>
        </p:nvSpPr>
        <p:spPr>
          <a:xfrm>
            <a:off x="3886200" y="3776108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74" name="Shape 264">
            <a:extLst>
              <a:ext uri="{FF2B5EF4-FFF2-40B4-BE49-F238E27FC236}">
                <a16:creationId xmlns:a16="http://schemas.microsoft.com/office/drawing/2014/main" id="{8791AF59-F3DB-1743-99F0-EC493D8D25BF}"/>
              </a:ext>
            </a:extLst>
          </p:cNvPr>
          <p:cNvSpPr/>
          <p:nvPr/>
        </p:nvSpPr>
        <p:spPr>
          <a:xfrm>
            <a:off x="3940642" y="3817913"/>
            <a:ext cx="577081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Connectivity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5" name="Shape 61">
            <a:extLst>
              <a:ext uri="{FF2B5EF4-FFF2-40B4-BE49-F238E27FC236}">
                <a16:creationId xmlns:a16="http://schemas.microsoft.com/office/drawing/2014/main" id="{EB5B71BF-055B-BB42-AB6A-3EDD470B8F15}"/>
              </a:ext>
            </a:extLst>
          </p:cNvPr>
          <p:cNvSpPr/>
          <p:nvPr/>
        </p:nvSpPr>
        <p:spPr>
          <a:xfrm>
            <a:off x="1428750" y="2628900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76" name="Shape 264">
            <a:extLst>
              <a:ext uri="{FF2B5EF4-FFF2-40B4-BE49-F238E27FC236}">
                <a16:creationId xmlns:a16="http://schemas.microsoft.com/office/drawing/2014/main" id="{D3F16DB9-D428-EA41-AD71-DAED30D510C3}"/>
              </a:ext>
            </a:extLst>
          </p:cNvPr>
          <p:cNvSpPr/>
          <p:nvPr/>
        </p:nvSpPr>
        <p:spPr>
          <a:xfrm>
            <a:off x="1470668" y="2656417"/>
            <a:ext cx="687689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Storage &amp; Data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7" name="Shape 61">
            <a:extLst>
              <a:ext uri="{FF2B5EF4-FFF2-40B4-BE49-F238E27FC236}">
                <a16:creationId xmlns:a16="http://schemas.microsoft.com/office/drawing/2014/main" id="{438686A9-80CF-8448-97D8-ED62709173C4}"/>
              </a:ext>
            </a:extLst>
          </p:cNvPr>
          <p:cNvSpPr/>
          <p:nvPr/>
        </p:nvSpPr>
        <p:spPr>
          <a:xfrm>
            <a:off x="3886200" y="2628900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78" name="Shape 264">
            <a:extLst>
              <a:ext uri="{FF2B5EF4-FFF2-40B4-BE49-F238E27FC236}">
                <a16:creationId xmlns:a16="http://schemas.microsoft.com/office/drawing/2014/main" id="{94116F41-683B-7A4C-AA0A-B537113859C9}"/>
              </a:ext>
            </a:extLst>
          </p:cNvPr>
          <p:cNvSpPr/>
          <p:nvPr/>
        </p:nvSpPr>
        <p:spPr>
          <a:xfrm>
            <a:off x="3929872" y="2665942"/>
            <a:ext cx="998671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Runtime Management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0" name="Shape 61">
            <a:extLst>
              <a:ext uri="{FF2B5EF4-FFF2-40B4-BE49-F238E27FC236}">
                <a16:creationId xmlns:a16="http://schemas.microsoft.com/office/drawing/2014/main" id="{5BA63138-CF78-D342-A19B-5407925E4E5F}"/>
              </a:ext>
            </a:extLst>
          </p:cNvPr>
          <p:cNvSpPr/>
          <p:nvPr/>
        </p:nvSpPr>
        <p:spPr>
          <a:xfrm>
            <a:off x="3886200" y="1466055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81" name="Shape 264">
            <a:extLst>
              <a:ext uri="{FF2B5EF4-FFF2-40B4-BE49-F238E27FC236}">
                <a16:creationId xmlns:a16="http://schemas.microsoft.com/office/drawing/2014/main" id="{111462A5-9283-2B46-8DD2-F95B62B404AD}"/>
              </a:ext>
            </a:extLst>
          </p:cNvPr>
          <p:cNvSpPr/>
          <p:nvPr/>
        </p:nvSpPr>
        <p:spPr>
          <a:xfrm>
            <a:off x="3927444" y="1520819"/>
            <a:ext cx="679674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Asset Services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2" name="Shape 61">
            <a:extLst>
              <a:ext uri="{FF2B5EF4-FFF2-40B4-BE49-F238E27FC236}">
                <a16:creationId xmlns:a16="http://schemas.microsoft.com/office/drawing/2014/main" id="{A9E7519E-C4A3-BE42-A846-396A3E8C47D9}"/>
              </a:ext>
            </a:extLst>
          </p:cNvPr>
          <p:cNvSpPr/>
          <p:nvPr/>
        </p:nvSpPr>
        <p:spPr>
          <a:xfrm>
            <a:off x="1467363" y="1461698"/>
            <a:ext cx="2298395" cy="950976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83" name="Shape 264">
            <a:extLst>
              <a:ext uri="{FF2B5EF4-FFF2-40B4-BE49-F238E27FC236}">
                <a16:creationId xmlns:a16="http://schemas.microsoft.com/office/drawing/2014/main" id="{D9AF3DAD-AFE2-BA42-AB4A-8F8BF29E74D0}"/>
              </a:ext>
            </a:extLst>
          </p:cNvPr>
          <p:cNvSpPr/>
          <p:nvPr/>
        </p:nvSpPr>
        <p:spPr>
          <a:xfrm>
            <a:off x="1523322" y="1532467"/>
            <a:ext cx="1002678" cy="11541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no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Platform Management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4" name="Shape 61">
            <a:extLst>
              <a:ext uri="{FF2B5EF4-FFF2-40B4-BE49-F238E27FC236}">
                <a16:creationId xmlns:a16="http://schemas.microsoft.com/office/drawing/2014/main" id="{A2C3406B-8074-1C4C-B970-36A6FDF02F62}"/>
              </a:ext>
            </a:extLst>
          </p:cNvPr>
          <p:cNvSpPr/>
          <p:nvPr/>
        </p:nvSpPr>
        <p:spPr>
          <a:xfrm>
            <a:off x="6400800" y="1463151"/>
            <a:ext cx="943253" cy="3280299"/>
          </a:xfrm>
          <a:prstGeom prst="rect">
            <a:avLst/>
          </a:prstGeom>
          <a:ln w="1905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350" dirty="0"/>
          </a:p>
        </p:txBody>
      </p:sp>
      <p:sp>
        <p:nvSpPr>
          <p:cNvPr id="85" name="Shape 264">
            <a:extLst>
              <a:ext uri="{FF2B5EF4-FFF2-40B4-BE49-F238E27FC236}">
                <a16:creationId xmlns:a16="http://schemas.microsoft.com/office/drawing/2014/main" id="{0A0DEE7F-49B0-0B47-962C-6748C0A135C3}"/>
              </a:ext>
            </a:extLst>
          </p:cNvPr>
          <p:cNvSpPr/>
          <p:nvPr/>
        </p:nvSpPr>
        <p:spPr>
          <a:xfrm>
            <a:off x="6573704" y="1487721"/>
            <a:ext cx="586699" cy="23083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anchor="t">
            <a:spAutoFit/>
          </a:bodyPr>
          <a:lstStyle/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Cloud </a:t>
            </a:r>
          </a:p>
          <a:p>
            <a:pPr lvl="0" algn="ctr">
              <a:defRPr sz="1800"/>
            </a:pPr>
            <a:r>
              <a:rPr lang="en-US" sz="75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rPr>
              <a:t>Management</a:t>
            </a:r>
            <a:endParaRPr sz="750" b="1" dirty="0">
              <a:solidFill>
                <a:srgbClr val="4277BB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A3924A1-B268-5248-89BE-106ED9D87D82}"/>
              </a:ext>
            </a:extLst>
          </p:cNvPr>
          <p:cNvGrpSpPr/>
          <p:nvPr/>
        </p:nvGrpSpPr>
        <p:grpSpPr>
          <a:xfrm>
            <a:off x="4602733" y="1755684"/>
            <a:ext cx="411480" cy="497283"/>
            <a:chOff x="5069111" y="-1693546"/>
            <a:chExt cx="548640" cy="663043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FD71D97-AD9C-F748-8D6C-CCC840CF4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69111" y="-1693546"/>
              <a:ext cx="548640" cy="548640"/>
            </a:xfrm>
            <a:prstGeom prst="rect">
              <a:avLst/>
            </a:prstGeom>
          </p:spPr>
        </p:pic>
        <p:sp>
          <p:nvSpPr>
            <p:cNvPr id="113" name="Shape 264">
              <a:extLst>
                <a:ext uri="{FF2B5EF4-FFF2-40B4-BE49-F238E27FC236}">
                  <a16:creationId xmlns:a16="http://schemas.microsoft.com/office/drawing/2014/main" id="{5170541B-1950-434D-8168-A91EDE3465EE}"/>
                </a:ext>
              </a:extLst>
            </p:cNvPr>
            <p:cNvSpPr/>
            <p:nvPr/>
          </p:nvSpPr>
          <p:spPr>
            <a:xfrm>
              <a:off x="5076448" y="-1153614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IP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26ADEB6-5383-624F-8FBF-A0C6B0AAF64D}"/>
              </a:ext>
            </a:extLst>
          </p:cNvPr>
          <p:cNvGrpSpPr/>
          <p:nvPr/>
        </p:nvGrpSpPr>
        <p:grpSpPr>
          <a:xfrm>
            <a:off x="3268094" y="1730453"/>
            <a:ext cx="411480" cy="526973"/>
            <a:chOff x="992717" y="-1572684"/>
            <a:chExt cx="548640" cy="702629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0DDA1E82-FFA3-1E45-B70E-192B2E9C6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717" y="-1572684"/>
              <a:ext cx="548640" cy="548640"/>
            </a:xfrm>
            <a:prstGeom prst="rect">
              <a:avLst/>
            </a:prstGeom>
          </p:spPr>
        </p:pic>
        <p:sp>
          <p:nvSpPr>
            <p:cNvPr id="114" name="Shape 264">
              <a:extLst>
                <a:ext uri="{FF2B5EF4-FFF2-40B4-BE49-F238E27FC236}">
                  <a16:creationId xmlns:a16="http://schemas.microsoft.com/office/drawing/2014/main" id="{C435DAD4-D0D5-C349-926A-B75C6BACBCEC}"/>
                </a:ext>
              </a:extLst>
            </p:cNvPr>
            <p:cNvSpPr/>
            <p:nvPr/>
          </p:nvSpPr>
          <p:spPr>
            <a:xfrm>
              <a:off x="1005580" y="-993165"/>
              <a:ext cx="520976" cy="12311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IDENTITY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AE15A45-B457-FA41-8E2D-E5AE7DD1DFBB}"/>
              </a:ext>
            </a:extLst>
          </p:cNvPr>
          <p:cNvGrpSpPr/>
          <p:nvPr/>
        </p:nvGrpSpPr>
        <p:grpSpPr>
          <a:xfrm>
            <a:off x="5025115" y="2896456"/>
            <a:ext cx="586250" cy="601544"/>
            <a:chOff x="2658395" y="-1670389"/>
            <a:chExt cx="781667" cy="802059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41832C22-27E3-1241-BE38-B1C3B334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1884" y="-1670389"/>
              <a:ext cx="548640" cy="548640"/>
            </a:xfrm>
            <a:prstGeom prst="rect">
              <a:avLst/>
            </a:prstGeom>
          </p:spPr>
        </p:pic>
        <p:sp>
          <p:nvSpPr>
            <p:cNvPr id="115" name="Shape 264">
              <a:extLst>
                <a:ext uri="{FF2B5EF4-FFF2-40B4-BE49-F238E27FC236}">
                  <a16:creationId xmlns:a16="http://schemas.microsoft.com/office/drawing/2014/main" id="{FC7BD1D8-A988-B143-B439-E9169200D0C1}"/>
                </a:ext>
              </a:extLst>
            </p:cNvPr>
            <p:cNvSpPr/>
            <p:nvPr/>
          </p:nvSpPr>
          <p:spPr>
            <a:xfrm>
              <a:off x="2658395" y="-1114551"/>
              <a:ext cx="781667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MANAGEMENT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B6413AB-2965-484B-9CA8-1248282EAE11}"/>
              </a:ext>
            </a:extLst>
          </p:cNvPr>
          <p:cNvGrpSpPr/>
          <p:nvPr/>
        </p:nvGrpSpPr>
        <p:grpSpPr>
          <a:xfrm>
            <a:off x="6580597" y="3568173"/>
            <a:ext cx="562514" cy="515005"/>
            <a:chOff x="3276299" y="-1714300"/>
            <a:chExt cx="750019" cy="686672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B7CE90D-23F9-554E-8860-3B52342A6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7784" y="-1714300"/>
              <a:ext cx="548640" cy="548640"/>
            </a:xfrm>
            <a:prstGeom prst="rect">
              <a:avLst/>
            </a:prstGeom>
          </p:spPr>
        </p:pic>
        <p:sp>
          <p:nvSpPr>
            <p:cNvPr id="116" name="Shape 264">
              <a:extLst>
                <a:ext uri="{FF2B5EF4-FFF2-40B4-BE49-F238E27FC236}">
                  <a16:creationId xmlns:a16="http://schemas.microsoft.com/office/drawing/2014/main" id="{3D18D123-DACF-0145-8037-9E0176BFABD3}"/>
                </a:ext>
              </a:extLst>
            </p:cNvPr>
            <p:cNvSpPr/>
            <p:nvPr/>
          </p:nvSpPr>
          <p:spPr>
            <a:xfrm>
              <a:off x="3276299" y="-1150739"/>
              <a:ext cx="750019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NOTIFICATION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0DA139B-CB05-2A4F-A5C6-9925ACAD3988}"/>
              </a:ext>
            </a:extLst>
          </p:cNvPr>
          <p:cNvGrpSpPr/>
          <p:nvPr/>
        </p:nvGrpSpPr>
        <p:grpSpPr>
          <a:xfrm>
            <a:off x="4556389" y="3956908"/>
            <a:ext cx="499655" cy="589283"/>
            <a:chOff x="1607256" y="-1559278"/>
            <a:chExt cx="666207" cy="785711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4B877CB-5D1E-9F40-B6AC-2A3587B76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7256" y="-1559278"/>
              <a:ext cx="666207" cy="548640"/>
            </a:xfrm>
            <a:prstGeom prst="rect">
              <a:avLst/>
            </a:prstGeom>
          </p:spPr>
        </p:pic>
        <p:sp>
          <p:nvSpPr>
            <p:cNvPr id="117" name="Shape 264">
              <a:extLst>
                <a:ext uri="{FF2B5EF4-FFF2-40B4-BE49-F238E27FC236}">
                  <a16:creationId xmlns:a16="http://schemas.microsoft.com/office/drawing/2014/main" id="{3A0727F9-E226-A540-AE59-CD44F1DF95D2}"/>
                </a:ext>
              </a:extLst>
            </p:cNvPr>
            <p:cNvSpPr/>
            <p:nvPr/>
          </p:nvSpPr>
          <p:spPr>
            <a:xfrm>
              <a:off x="1679871" y="-1019788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VIRTUAL CLOUD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F59F77E-6D61-404B-B58A-A56B80A201FB}"/>
              </a:ext>
            </a:extLst>
          </p:cNvPr>
          <p:cNvGrpSpPr/>
          <p:nvPr/>
        </p:nvGrpSpPr>
        <p:grpSpPr>
          <a:xfrm>
            <a:off x="4584828" y="2906040"/>
            <a:ext cx="411480" cy="499263"/>
            <a:chOff x="4057594" y="-1636239"/>
            <a:chExt cx="548640" cy="665683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BC84C6D6-B0F6-1A4D-92D5-2F82F1F58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7594" y="-1636239"/>
              <a:ext cx="548640" cy="548640"/>
            </a:xfrm>
            <a:prstGeom prst="rect">
              <a:avLst/>
            </a:prstGeom>
          </p:spPr>
        </p:pic>
        <p:sp>
          <p:nvSpPr>
            <p:cNvPr id="118" name="Shape 264">
              <a:extLst>
                <a:ext uri="{FF2B5EF4-FFF2-40B4-BE49-F238E27FC236}">
                  <a16:creationId xmlns:a16="http://schemas.microsoft.com/office/drawing/2014/main" id="{B8C8EF1F-8783-3846-B015-CC053A01C54A}"/>
                </a:ext>
              </a:extLst>
            </p:cNvPr>
            <p:cNvSpPr/>
            <p:nvPr/>
          </p:nvSpPr>
          <p:spPr>
            <a:xfrm>
              <a:off x="4071426" y="-1093667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EVENTS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D3B7662-FB53-264D-BD03-DAE3FBF91704}"/>
              </a:ext>
            </a:extLst>
          </p:cNvPr>
          <p:cNvGrpSpPr/>
          <p:nvPr/>
        </p:nvGrpSpPr>
        <p:grpSpPr>
          <a:xfrm>
            <a:off x="5670187" y="2893753"/>
            <a:ext cx="411480" cy="601706"/>
            <a:chOff x="2158690" y="-1734115"/>
            <a:chExt cx="548640" cy="802275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FB632EA-89D7-0F43-83FC-67111C866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8690" y="-1734115"/>
              <a:ext cx="548640" cy="548640"/>
            </a:xfrm>
            <a:prstGeom prst="rect">
              <a:avLst/>
            </a:prstGeom>
          </p:spPr>
        </p:pic>
        <p:sp>
          <p:nvSpPr>
            <p:cNvPr id="119" name="Shape 264">
              <a:extLst>
                <a:ext uri="{FF2B5EF4-FFF2-40B4-BE49-F238E27FC236}">
                  <a16:creationId xmlns:a16="http://schemas.microsoft.com/office/drawing/2014/main" id="{10E6EEB0-D867-734C-936B-358476398921}"/>
                </a:ext>
              </a:extLst>
            </p:cNvPr>
            <p:cNvSpPr/>
            <p:nvPr/>
          </p:nvSpPr>
          <p:spPr>
            <a:xfrm>
              <a:off x="2172522" y="-1178061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AUTO SCALING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859F88E-CC20-134F-92CF-65F3700C99A1}"/>
              </a:ext>
            </a:extLst>
          </p:cNvPr>
          <p:cNvGrpSpPr/>
          <p:nvPr/>
        </p:nvGrpSpPr>
        <p:grpSpPr>
          <a:xfrm>
            <a:off x="3175538" y="2905316"/>
            <a:ext cx="411480" cy="502518"/>
            <a:chOff x="4329965" y="-850115"/>
            <a:chExt cx="548640" cy="670025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9CC0DBC1-79AC-E340-A394-A7ACB6DB6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965" y="-850115"/>
              <a:ext cx="548640" cy="548640"/>
            </a:xfrm>
            <a:prstGeom prst="rect">
              <a:avLst/>
            </a:prstGeom>
          </p:spPr>
        </p:pic>
        <p:sp>
          <p:nvSpPr>
            <p:cNvPr id="120" name="Shape 264">
              <a:extLst>
                <a:ext uri="{FF2B5EF4-FFF2-40B4-BE49-F238E27FC236}">
                  <a16:creationId xmlns:a16="http://schemas.microsoft.com/office/drawing/2014/main" id="{DE6EA1FA-DF16-DC4F-A6E7-A20C69D0C1EE}"/>
                </a:ext>
              </a:extLst>
            </p:cNvPr>
            <p:cNvSpPr/>
            <p:nvPr/>
          </p:nvSpPr>
          <p:spPr>
            <a:xfrm>
              <a:off x="4343797" y="-303201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OBJECT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4565BE-86AE-264D-B274-2378BE2304FA}"/>
              </a:ext>
            </a:extLst>
          </p:cNvPr>
          <p:cNvGrpSpPr/>
          <p:nvPr/>
        </p:nvGrpSpPr>
        <p:grpSpPr>
          <a:xfrm>
            <a:off x="5040490" y="1755814"/>
            <a:ext cx="584597" cy="495147"/>
            <a:chOff x="3606577" y="-847748"/>
            <a:chExt cx="779463" cy="660197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B0096293-8E0C-1849-A2BC-C734E8ADA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21988" y="-847748"/>
              <a:ext cx="548640" cy="548640"/>
            </a:xfrm>
            <a:prstGeom prst="rect">
              <a:avLst/>
            </a:prstGeom>
          </p:spPr>
        </p:pic>
        <p:sp>
          <p:nvSpPr>
            <p:cNvPr id="121" name="Shape 264">
              <a:extLst>
                <a:ext uri="{FF2B5EF4-FFF2-40B4-BE49-F238E27FC236}">
                  <a16:creationId xmlns:a16="http://schemas.microsoft.com/office/drawing/2014/main" id="{CC8C6798-F9BB-6A46-A87D-770946CAA5AD}"/>
                </a:ext>
              </a:extLst>
            </p:cNvPr>
            <p:cNvSpPr/>
            <p:nvPr/>
          </p:nvSpPr>
          <p:spPr>
            <a:xfrm>
              <a:off x="3606577" y="-310662"/>
              <a:ext cx="779463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CERTIFICATES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044E7B6-85FD-D043-A3B6-93E0B745F00A}"/>
              </a:ext>
            </a:extLst>
          </p:cNvPr>
          <p:cNvGrpSpPr/>
          <p:nvPr/>
        </p:nvGrpSpPr>
        <p:grpSpPr>
          <a:xfrm>
            <a:off x="3876757" y="5041789"/>
            <a:ext cx="411480" cy="593498"/>
            <a:chOff x="2900371" y="-844047"/>
            <a:chExt cx="548640" cy="791331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97C810D-9563-FF4D-B555-62A4BAE68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0371" y="-844047"/>
              <a:ext cx="548640" cy="548640"/>
            </a:xfrm>
            <a:prstGeom prst="rect">
              <a:avLst/>
            </a:prstGeom>
          </p:spPr>
        </p:pic>
        <p:sp>
          <p:nvSpPr>
            <p:cNvPr id="122" name="Shape 264">
              <a:extLst>
                <a:ext uri="{FF2B5EF4-FFF2-40B4-BE49-F238E27FC236}">
                  <a16:creationId xmlns:a16="http://schemas.microsoft.com/office/drawing/2014/main" id="{8FB1FC82-F657-114C-9F78-BF295336D003}"/>
                </a:ext>
              </a:extLst>
            </p:cNvPr>
            <p:cNvSpPr/>
            <p:nvPr/>
          </p:nvSpPr>
          <p:spPr>
            <a:xfrm>
              <a:off x="2914203" y="-298937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DATA SECURITY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C6A581B-8A86-F048-B4CA-795F1468EF51}"/>
              </a:ext>
            </a:extLst>
          </p:cNvPr>
          <p:cNvGrpSpPr/>
          <p:nvPr/>
        </p:nvGrpSpPr>
        <p:grpSpPr>
          <a:xfrm>
            <a:off x="4036020" y="2900026"/>
            <a:ext cx="453769" cy="506279"/>
            <a:chOff x="2209096" y="-903087"/>
            <a:chExt cx="605025" cy="67503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2A33B7A4-2782-1643-B9FE-9A7F0857C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37288" y="-903087"/>
              <a:ext cx="548640" cy="548640"/>
            </a:xfrm>
            <a:prstGeom prst="rect">
              <a:avLst/>
            </a:prstGeom>
          </p:spPr>
        </p:pic>
        <p:sp>
          <p:nvSpPr>
            <p:cNvPr id="123" name="Shape 264">
              <a:extLst>
                <a:ext uri="{FF2B5EF4-FFF2-40B4-BE49-F238E27FC236}">
                  <a16:creationId xmlns:a16="http://schemas.microsoft.com/office/drawing/2014/main" id="{A8C5CBD5-5B2F-5D4A-88BA-D32F1E897A62}"/>
                </a:ext>
              </a:extLst>
            </p:cNvPr>
            <p:cNvSpPr/>
            <p:nvPr/>
          </p:nvSpPr>
          <p:spPr>
            <a:xfrm>
              <a:off x="2209096" y="-351160"/>
              <a:ext cx="605025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PROVISION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B78ADC2-ADA0-0C4F-836E-79129779E804}"/>
              </a:ext>
            </a:extLst>
          </p:cNvPr>
          <p:cNvGrpSpPr/>
          <p:nvPr/>
        </p:nvGrpSpPr>
        <p:grpSpPr>
          <a:xfrm>
            <a:off x="5629390" y="1757086"/>
            <a:ext cx="411480" cy="493874"/>
            <a:chOff x="1411984" y="-989924"/>
            <a:chExt cx="548640" cy="658498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4625DCF5-F237-CB4F-93D9-1A1A9D687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984" y="-989924"/>
              <a:ext cx="548640" cy="548640"/>
            </a:xfrm>
            <a:prstGeom prst="rect">
              <a:avLst/>
            </a:prstGeom>
          </p:spPr>
        </p:pic>
        <p:sp>
          <p:nvSpPr>
            <p:cNvPr id="124" name="Shape 264">
              <a:extLst>
                <a:ext uri="{FF2B5EF4-FFF2-40B4-BE49-F238E27FC236}">
                  <a16:creationId xmlns:a16="http://schemas.microsoft.com/office/drawing/2014/main" id="{120CB2AE-254A-8548-A1B6-C381E03B9B2D}"/>
                </a:ext>
              </a:extLst>
            </p:cNvPr>
            <p:cNvSpPr/>
            <p:nvPr/>
          </p:nvSpPr>
          <p:spPr>
            <a:xfrm>
              <a:off x="1425816" y="-454537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SSH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1BB3874-DD16-B74D-B5DC-1F811C812D56}"/>
              </a:ext>
            </a:extLst>
          </p:cNvPr>
          <p:cNvGrpSpPr/>
          <p:nvPr/>
        </p:nvGrpSpPr>
        <p:grpSpPr>
          <a:xfrm>
            <a:off x="6643505" y="4120600"/>
            <a:ext cx="421081" cy="598495"/>
            <a:chOff x="721890" y="-965096"/>
            <a:chExt cx="561441" cy="797993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6D204EE7-13AD-8746-8C11-E668620A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691" y="-965096"/>
              <a:ext cx="548640" cy="548640"/>
            </a:xfrm>
            <a:prstGeom prst="rect">
              <a:avLst/>
            </a:prstGeom>
          </p:spPr>
        </p:pic>
        <p:sp>
          <p:nvSpPr>
            <p:cNvPr id="125" name="Shape 264">
              <a:extLst>
                <a:ext uri="{FF2B5EF4-FFF2-40B4-BE49-F238E27FC236}">
                  <a16:creationId xmlns:a16="http://schemas.microsoft.com/office/drawing/2014/main" id="{6C49245C-BC48-BF43-82E9-4DF1606BAB6A}"/>
                </a:ext>
              </a:extLst>
            </p:cNvPr>
            <p:cNvSpPr/>
            <p:nvPr/>
          </p:nvSpPr>
          <p:spPr>
            <a:xfrm>
              <a:off x="721890" y="-413324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BACKUP/DR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877B790-5171-6E48-AB17-42E7AE0815EA}"/>
              </a:ext>
            </a:extLst>
          </p:cNvPr>
          <p:cNvGrpSpPr/>
          <p:nvPr/>
        </p:nvGrpSpPr>
        <p:grpSpPr>
          <a:xfrm>
            <a:off x="2896939" y="5041789"/>
            <a:ext cx="573569" cy="685954"/>
            <a:chOff x="10202840" y="-858415"/>
            <a:chExt cx="764759" cy="914604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C15F9C61-575F-0142-9C0E-4A0839973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13700" y="-858415"/>
              <a:ext cx="548640" cy="548640"/>
            </a:xfrm>
            <a:prstGeom prst="rect">
              <a:avLst/>
            </a:prstGeom>
          </p:spPr>
        </p:pic>
        <p:sp>
          <p:nvSpPr>
            <p:cNvPr id="138" name="Shape 264">
              <a:extLst>
                <a:ext uri="{FF2B5EF4-FFF2-40B4-BE49-F238E27FC236}">
                  <a16:creationId xmlns:a16="http://schemas.microsoft.com/office/drawing/2014/main" id="{C0E3931D-D28D-ED48-83D9-98BACCBEF000}"/>
                </a:ext>
              </a:extLst>
            </p:cNvPr>
            <p:cNvSpPr/>
            <p:nvPr/>
          </p:nvSpPr>
          <p:spPr>
            <a:xfrm>
              <a:off x="10202840" y="-313143"/>
              <a:ext cx="764759" cy="3693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IDENTITY &amp; ACCESS MANAGEMENT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4F310B1-0D95-9543-8207-B97E3AAD39FB}"/>
              </a:ext>
            </a:extLst>
          </p:cNvPr>
          <p:cNvGrpSpPr/>
          <p:nvPr/>
        </p:nvGrpSpPr>
        <p:grpSpPr>
          <a:xfrm>
            <a:off x="2430519" y="3956858"/>
            <a:ext cx="554284" cy="509210"/>
            <a:chOff x="7223356" y="-946426"/>
            <a:chExt cx="739045" cy="678946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57B27E6-2F36-4A43-A6E5-57D6FCF0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046" y="-946426"/>
              <a:ext cx="548640" cy="548640"/>
            </a:xfrm>
            <a:prstGeom prst="rect">
              <a:avLst/>
            </a:prstGeom>
          </p:spPr>
        </p:pic>
        <p:sp>
          <p:nvSpPr>
            <p:cNvPr id="139" name="Shape 264">
              <a:extLst>
                <a:ext uri="{FF2B5EF4-FFF2-40B4-BE49-F238E27FC236}">
                  <a16:creationId xmlns:a16="http://schemas.microsoft.com/office/drawing/2014/main" id="{E2664D79-0E0D-644B-8FEC-62461E3DEF88}"/>
                </a:ext>
              </a:extLst>
            </p:cNvPr>
            <p:cNvSpPr/>
            <p:nvPr/>
          </p:nvSpPr>
          <p:spPr>
            <a:xfrm>
              <a:off x="7223356" y="-390591"/>
              <a:ext cx="739045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8343DF1-6BAA-5845-9F78-4A43E125C771}"/>
              </a:ext>
            </a:extLst>
          </p:cNvPr>
          <p:cNvGrpSpPr/>
          <p:nvPr/>
        </p:nvGrpSpPr>
        <p:grpSpPr>
          <a:xfrm>
            <a:off x="3196766" y="3935902"/>
            <a:ext cx="499163" cy="698566"/>
            <a:chOff x="8130970" y="-1774699"/>
            <a:chExt cx="665550" cy="931422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82830A8-9DCC-494F-99D1-912C06E3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88318" y="-1774699"/>
              <a:ext cx="548640" cy="548640"/>
            </a:xfrm>
            <a:prstGeom prst="rect">
              <a:avLst/>
            </a:prstGeom>
          </p:spPr>
        </p:pic>
        <p:sp>
          <p:nvSpPr>
            <p:cNvPr id="140" name="Shape 264">
              <a:extLst>
                <a:ext uri="{FF2B5EF4-FFF2-40B4-BE49-F238E27FC236}">
                  <a16:creationId xmlns:a16="http://schemas.microsoft.com/office/drawing/2014/main" id="{94DCCECD-0BE7-C64D-ACB9-41DA16BDDF29}"/>
                </a:ext>
              </a:extLst>
            </p:cNvPr>
            <p:cNvSpPr/>
            <p:nvPr/>
          </p:nvSpPr>
          <p:spPr>
            <a:xfrm>
              <a:off x="8130970" y="-1212609"/>
              <a:ext cx="665550" cy="3693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BARE METAL SERVERS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8EEE735-D141-A04F-8738-A174DE96087A}"/>
              </a:ext>
            </a:extLst>
          </p:cNvPr>
          <p:cNvGrpSpPr/>
          <p:nvPr/>
        </p:nvGrpSpPr>
        <p:grpSpPr>
          <a:xfrm>
            <a:off x="2087322" y="5041789"/>
            <a:ext cx="490777" cy="594222"/>
            <a:chOff x="8057829" y="-926542"/>
            <a:chExt cx="654369" cy="792296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DAA4EC2A-CABD-734F-B98B-F63712CAA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1732" y="-926542"/>
              <a:ext cx="548640" cy="548640"/>
            </a:xfrm>
            <a:prstGeom prst="rect">
              <a:avLst/>
            </a:prstGeom>
          </p:spPr>
        </p:pic>
        <p:sp>
          <p:nvSpPr>
            <p:cNvPr id="141" name="Shape 264">
              <a:extLst>
                <a:ext uri="{FF2B5EF4-FFF2-40B4-BE49-F238E27FC236}">
                  <a16:creationId xmlns:a16="http://schemas.microsoft.com/office/drawing/2014/main" id="{62D6DDAC-6EC8-B243-BB1A-03A482AC5C69}"/>
                </a:ext>
              </a:extLst>
            </p:cNvPr>
            <p:cNvSpPr/>
            <p:nvPr/>
          </p:nvSpPr>
          <p:spPr>
            <a:xfrm>
              <a:off x="8057829" y="-380467"/>
              <a:ext cx="654369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TRANSPORT SECURITY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B08A9E5-955E-A04B-A01C-B0D15C6B1F8D}"/>
              </a:ext>
            </a:extLst>
          </p:cNvPr>
          <p:cNvGrpSpPr/>
          <p:nvPr/>
        </p:nvGrpSpPr>
        <p:grpSpPr>
          <a:xfrm>
            <a:off x="1598883" y="2901533"/>
            <a:ext cx="411480" cy="592675"/>
            <a:chOff x="7385701" y="-1702466"/>
            <a:chExt cx="548640" cy="790233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160A3A6-504E-E640-992F-75615EB95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5701" y="-1702466"/>
              <a:ext cx="548640" cy="548640"/>
            </a:xfrm>
            <a:prstGeom prst="rect">
              <a:avLst/>
            </a:prstGeom>
          </p:spPr>
        </p:pic>
        <p:sp>
          <p:nvSpPr>
            <p:cNvPr id="142" name="Shape 264">
              <a:extLst>
                <a:ext uri="{FF2B5EF4-FFF2-40B4-BE49-F238E27FC236}">
                  <a16:creationId xmlns:a16="http://schemas.microsoft.com/office/drawing/2014/main" id="{ECCEE5F1-9161-D34A-A420-A1A6308D9B72}"/>
                </a:ext>
              </a:extLst>
            </p:cNvPr>
            <p:cNvSpPr/>
            <p:nvPr/>
          </p:nvSpPr>
          <p:spPr>
            <a:xfrm>
              <a:off x="7399533" y="-1158454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DATA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STORES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3B7ABE4-57B5-C84A-B980-E66B945F4AD8}"/>
              </a:ext>
            </a:extLst>
          </p:cNvPr>
          <p:cNvGrpSpPr/>
          <p:nvPr/>
        </p:nvGrpSpPr>
        <p:grpSpPr>
          <a:xfrm>
            <a:off x="4063768" y="1758314"/>
            <a:ext cx="411480" cy="492646"/>
            <a:chOff x="8135979" y="-1717780"/>
            <a:chExt cx="548640" cy="656860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9D0C6CA1-8062-7940-84F8-4CFE4071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5979" y="-1717780"/>
              <a:ext cx="548640" cy="548640"/>
            </a:xfrm>
            <a:prstGeom prst="rect">
              <a:avLst/>
            </a:prstGeom>
          </p:spPr>
        </p:pic>
        <p:sp>
          <p:nvSpPr>
            <p:cNvPr id="143" name="Shape 264">
              <a:extLst>
                <a:ext uri="{FF2B5EF4-FFF2-40B4-BE49-F238E27FC236}">
                  <a16:creationId xmlns:a16="http://schemas.microsoft.com/office/drawing/2014/main" id="{29DFB4BF-DD2B-AF43-845D-88E4F126E66F}"/>
                </a:ext>
              </a:extLst>
            </p:cNvPr>
            <p:cNvSpPr/>
            <p:nvPr/>
          </p:nvSpPr>
          <p:spPr>
            <a:xfrm>
              <a:off x="8149811" y="-1184031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KEYS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B716B72-3F0E-8446-A1C5-8DEE19E32E8E}"/>
              </a:ext>
            </a:extLst>
          </p:cNvPr>
          <p:cNvGrpSpPr/>
          <p:nvPr/>
        </p:nvGrpSpPr>
        <p:grpSpPr>
          <a:xfrm>
            <a:off x="1496197" y="3962352"/>
            <a:ext cx="722357" cy="585261"/>
            <a:chOff x="8616636" y="-1755543"/>
            <a:chExt cx="963142" cy="780348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DD0D67B-4881-954A-96AF-E8D2B45FE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17828" y="-1755543"/>
              <a:ext cx="548640" cy="548640"/>
            </a:xfrm>
            <a:prstGeom prst="rect">
              <a:avLst/>
            </a:prstGeom>
          </p:spPr>
        </p:pic>
        <p:sp>
          <p:nvSpPr>
            <p:cNvPr id="144" name="Shape 264">
              <a:extLst>
                <a:ext uri="{FF2B5EF4-FFF2-40B4-BE49-F238E27FC236}">
                  <a16:creationId xmlns:a16="http://schemas.microsoft.com/office/drawing/2014/main" id="{6E0A78A5-135C-4247-A0E6-F0AF0E6390F8}"/>
                </a:ext>
              </a:extLst>
            </p:cNvPr>
            <p:cNvSpPr/>
            <p:nvPr/>
          </p:nvSpPr>
          <p:spPr>
            <a:xfrm>
              <a:off x="8616636" y="-1221416"/>
              <a:ext cx="963142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VIRTUAL INFRASTRUCTURE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40808C3-38A2-4141-8163-D630107EB9C3}"/>
              </a:ext>
            </a:extLst>
          </p:cNvPr>
          <p:cNvGrpSpPr/>
          <p:nvPr/>
        </p:nvGrpSpPr>
        <p:grpSpPr>
          <a:xfrm>
            <a:off x="4691039" y="5041789"/>
            <a:ext cx="413229" cy="596504"/>
            <a:chOff x="7400611" y="-823545"/>
            <a:chExt cx="550972" cy="79533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66C78C8-A600-204C-8D3F-C9857DDD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00611" y="-823545"/>
              <a:ext cx="548640" cy="548640"/>
            </a:xfrm>
            <a:prstGeom prst="rect">
              <a:avLst/>
            </a:prstGeom>
          </p:spPr>
        </p:pic>
        <p:sp>
          <p:nvSpPr>
            <p:cNvPr id="145" name="Shape 264">
              <a:extLst>
                <a:ext uri="{FF2B5EF4-FFF2-40B4-BE49-F238E27FC236}">
                  <a16:creationId xmlns:a16="http://schemas.microsoft.com/office/drawing/2014/main" id="{A29FC9C3-59A6-ED4F-A1E4-014E9F256BDC}"/>
                </a:ext>
              </a:extLst>
            </p:cNvPr>
            <p:cNvSpPr/>
            <p:nvPr/>
          </p:nvSpPr>
          <p:spPr>
            <a:xfrm>
              <a:off x="7414442" y="-274427"/>
              <a:ext cx="537141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NETWORK SECURITY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FCCE517-612F-904F-B42E-5C13DBCF8445}"/>
              </a:ext>
            </a:extLst>
          </p:cNvPr>
          <p:cNvGrpSpPr/>
          <p:nvPr/>
        </p:nvGrpSpPr>
        <p:grpSpPr>
          <a:xfrm>
            <a:off x="5516906" y="5041788"/>
            <a:ext cx="536690" cy="595992"/>
            <a:chOff x="7463791" y="-970435"/>
            <a:chExt cx="715587" cy="794655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80B4D36-1FDA-DB4E-906A-72E3B3715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9972" y="-970435"/>
              <a:ext cx="548640" cy="548640"/>
            </a:xfrm>
            <a:prstGeom prst="rect">
              <a:avLst/>
            </a:prstGeom>
          </p:spPr>
        </p:pic>
        <p:sp>
          <p:nvSpPr>
            <p:cNvPr id="146" name="Shape 264">
              <a:extLst>
                <a:ext uri="{FF2B5EF4-FFF2-40B4-BE49-F238E27FC236}">
                  <a16:creationId xmlns:a16="http://schemas.microsoft.com/office/drawing/2014/main" id="{B9641511-91E8-EB47-9807-5A7A6FE47DB8}"/>
                </a:ext>
              </a:extLst>
            </p:cNvPr>
            <p:cNvSpPr/>
            <p:nvPr/>
          </p:nvSpPr>
          <p:spPr>
            <a:xfrm>
              <a:off x="7463791" y="-422001"/>
              <a:ext cx="715587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APPLICATION SECUIRTY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C2600ED-9D2A-D645-9123-333D9B15BD1B}"/>
              </a:ext>
            </a:extLst>
          </p:cNvPr>
          <p:cNvGrpSpPr/>
          <p:nvPr/>
        </p:nvGrpSpPr>
        <p:grpSpPr>
          <a:xfrm>
            <a:off x="6425331" y="5041788"/>
            <a:ext cx="411480" cy="588885"/>
            <a:chOff x="7390429" y="-1789102"/>
            <a:chExt cx="548640" cy="785179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496365F-D34E-1B41-8801-7FFBD8048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0429" y="-1789102"/>
              <a:ext cx="548640" cy="548640"/>
            </a:xfrm>
            <a:prstGeom prst="rect">
              <a:avLst/>
            </a:prstGeom>
          </p:spPr>
        </p:pic>
        <p:sp>
          <p:nvSpPr>
            <p:cNvPr id="147" name="Shape 264">
              <a:extLst>
                <a:ext uri="{FF2B5EF4-FFF2-40B4-BE49-F238E27FC236}">
                  <a16:creationId xmlns:a16="http://schemas.microsoft.com/office/drawing/2014/main" id="{05EADEC4-B462-454D-9D19-5D11F7D817C3}"/>
                </a:ext>
              </a:extLst>
            </p:cNvPr>
            <p:cNvSpPr/>
            <p:nvPr/>
          </p:nvSpPr>
          <p:spPr>
            <a:xfrm>
              <a:off x="7404261" y="-1250144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SECURITY VISIBILITY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7D8E4841-702A-3D49-9B1A-86CB768F0E7C}"/>
              </a:ext>
            </a:extLst>
          </p:cNvPr>
          <p:cNvGrpSpPr/>
          <p:nvPr/>
        </p:nvGrpSpPr>
        <p:grpSpPr>
          <a:xfrm>
            <a:off x="2650483" y="2900520"/>
            <a:ext cx="411480" cy="502518"/>
            <a:chOff x="4329965" y="-850115"/>
            <a:chExt cx="548640" cy="670025"/>
          </a:xfrm>
        </p:grpSpPr>
        <p:pic>
          <p:nvPicPr>
            <p:cNvPr id="159" name="Picture 158">
              <a:extLst>
                <a:ext uri="{FF2B5EF4-FFF2-40B4-BE49-F238E27FC236}">
                  <a16:creationId xmlns:a16="http://schemas.microsoft.com/office/drawing/2014/main" id="{FF765B8E-6E9D-814A-B635-5738469AC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965" y="-850115"/>
              <a:ext cx="548640" cy="548640"/>
            </a:xfrm>
            <a:prstGeom prst="rect">
              <a:avLst/>
            </a:prstGeom>
          </p:spPr>
        </p:pic>
        <p:sp>
          <p:nvSpPr>
            <p:cNvPr id="160" name="Shape 264">
              <a:extLst>
                <a:ext uri="{FF2B5EF4-FFF2-40B4-BE49-F238E27FC236}">
                  <a16:creationId xmlns:a16="http://schemas.microsoft.com/office/drawing/2014/main" id="{668CDDA6-EED8-214E-95EE-1C66D058615B}"/>
                </a:ext>
              </a:extLst>
            </p:cNvPr>
            <p:cNvSpPr/>
            <p:nvPr/>
          </p:nvSpPr>
          <p:spPr>
            <a:xfrm>
              <a:off x="4343797" y="-303201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BLOCK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B31052A-74E8-9643-A30D-7B9DF7C975B3}"/>
              </a:ext>
            </a:extLst>
          </p:cNvPr>
          <p:cNvGrpSpPr/>
          <p:nvPr/>
        </p:nvGrpSpPr>
        <p:grpSpPr>
          <a:xfrm>
            <a:off x="2127341" y="2914907"/>
            <a:ext cx="411480" cy="502518"/>
            <a:chOff x="4329965" y="-850115"/>
            <a:chExt cx="548640" cy="670025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6DAAD144-12AF-8A4D-A84E-A047E35FB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965" y="-850115"/>
              <a:ext cx="548640" cy="548640"/>
            </a:xfrm>
            <a:prstGeom prst="rect">
              <a:avLst/>
            </a:prstGeom>
          </p:spPr>
        </p:pic>
        <p:sp>
          <p:nvSpPr>
            <p:cNvPr id="163" name="Shape 264">
              <a:extLst>
                <a:ext uri="{FF2B5EF4-FFF2-40B4-BE49-F238E27FC236}">
                  <a16:creationId xmlns:a16="http://schemas.microsoft.com/office/drawing/2014/main" id="{00F4579B-C42E-AB4D-B9B3-C91DA549B4BC}"/>
                </a:ext>
              </a:extLst>
            </p:cNvPr>
            <p:cNvSpPr/>
            <p:nvPr/>
          </p:nvSpPr>
          <p:spPr>
            <a:xfrm>
              <a:off x="4343797" y="-303201"/>
              <a:ext cx="520976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FILE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28D64C3-B6C2-5945-9CB4-B3D1A2206C49}"/>
              </a:ext>
            </a:extLst>
          </p:cNvPr>
          <p:cNvGrpSpPr/>
          <p:nvPr/>
        </p:nvGrpSpPr>
        <p:grpSpPr>
          <a:xfrm>
            <a:off x="4034262" y="3959555"/>
            <a:ext cx="462910" cy="496803"/>
            <a:chOff x="7264966" y="-1558248"/>
            <a:chExt cx="617213" cy="662403"/>
          </a:xfrm>
        </p:grpSpPr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3BFDB43-6E33-C540-BB1E-5B9998326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9252" y="-1558248"/>
              <a:ext cx="548640" cy="548640"/>
            </a:xfrm>
            <a:prstGeom prst="rect">
              <a:avLst/>
            </a:prstGeom>
          </p:spPr>
        </p:pic>
        <p:sp>
          <p:nvSpPr>
            <p:cNvPr id="171" name="Shape 264">
              <a:extLst>
                <a:ext uri="{FF2B5EF4-FFF2-40B4-BE49-F238E27FC236}">
                  <a16:creationId xmlns:a16="http://schemas.microsoft.com/office/drawing/2014/main" id="{0099EAD4-BD8D-1943-B6F1-1E50571F5DBC}"/>
                </a:ext>
              </a:extLst>
            </p:cNvPr>
            <p:cNvSpPr/>
            <p:nvPr/>
          </p:nvSpPr>
          <p:spPr>
            <a:xfrm>
              <a:off x="7264966" y="-1018956"/>
              <a:ext cx="617213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FIREWALL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BFD5DD7-76AA-644C-AD28-52544F0CB4F6}"/>
              </a:ext>
            </a:extLst>
          </p:cNvPr>
          <p:cNvGrpSpPr/>
          <p:nvPr/>
        </p:nvGrpSpPr>
        <p:grpSpPr>
          <a:xfrm>
            <a:off x="5686467" y="3964775"/>
            <a:ext cx="411480" cy="582021"/>
            <a:chOff x="8017834" y="-1643065"/>
            <a:chExt cx="548640" cy="776028"/>
          </a:xfrm>
        </p:grpSpPr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F1011029-1B35-DA43-9AFD-449B9E875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17834" y="-1643065"/>
              <a:ext cx="548640" cy="548640"/>
            </a:xfrm>
            <a:prstGeom prst="rect">
              <a:avLst/>
            </a:prstGeom>
          </p:spPr>
        </p:pic>
        <p:sp>
          <p:nvSpPr>
            <p:cNvPr id="172" name="Shape 264">
              <a:extLst>
                <a:ext uri="{FF2B5EF4-FFF2-40B4-BE49-F238E27FC236}">
                  <a16:creationId xmlns:a16="http://schemas.microsoft.com/office/drawing/2014/main" id="{0FCA34BE-B4E1-9643-9F37-A2C96EC004DE}"/>
                </a:ext>
              </a:extLst>
            </p:cNvPr>
            <p:cNvSpPr/>
            <p:nvPr/>
          </p:nvSpPr>
          <p:spPr>
            <a:xfrm>
              <a:off x="8031666" y="-1113258"/>
              <a:ext cx="520976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ROUTING SERVICES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5F83A51-3985-6F49-B3ED-16F8B634A8E0}"/>
              </a:ext>
            </a:extLst>
          </p:cNvPr>
          <p:cNvGrpSpPr/>
          <p:nvPr/>
        </p:nvGrpSpPr>
        <p:grpSpPr>
          <a:xfrm>
            <a:off x="5105923" y="3955973"/>
            <a:ext cx="453956" cy="495036"/>
            <a:chOff x="8840803" y="-1603219"/>
            <a:chExt cx="605275" cy="660049"/>
          </a:xfrm>
        </p:grpSpPr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540CD4D-CAB6-1541-B9BC-F0893D140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9120" y="-1603219"/>
              <a:ext cx="548640" cy="548640"/>
            </a:xfrm>
            <a:prstGeom prst="rect">
              <a:avLst/>
            </a:prstGeom>
          </p:spPr>
        </p:pic>
        <p:sp>
          <p:nvSpPr>
            <p:cNvPr id="173" name="Shape 264">
              <a:extLst>
                <a:ext uri="{FF2B5EF4-FFF2-40B4-BE49-F238E27FC236}">
                  <a16:creationId xmlns:a16="http://schemas.microsoft.com/office/drawing/2014/main" id="{62202E27-0FC4-AE46-8261-6245211F7A76}"/>
                </a:ext>
              </a:extLst>
            </p:cNvPr>
            <p:cNvSpPr/>
            <p:nvPr/>
          </p:nvSpPr>
          <p:spPr>
            <a:xfrm>
              <a:off x="8840803" y="-1066281"/>
              <a:ext cx="605275" cy="12311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NETWORK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AD01B2CB-E0D8-3E4E-BF50-7B6D344D7AF1}"/>
              </a:ext>
            </a:extLst>
          </p:cNvPr>
          <p:cNvGrpSpPr/>
          <p:nvPr/>
        </p:nvGrpSpPr>
        <p:grpSpPr>
          <a:xfrm>
            <a:off x="6617026" y="2367434"/>
            <a:ext cx="503737" cy="589929"/>
            <a:chOff x="10273090" y="-1650372"/>
            <a:chExt cx="671649" cy="786571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67B1E757-AB73-E140-A351-D5EE91AB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4594" y="-1650372"/>
              <a:ext cx="548640" cy="548640"/>
            </a:xfrm>
            <a:prstGeom prst="rect">
              <a:avLst/>
            </a:prstGeom>
          </p:spPr>
        </p:pic>
        <p:sp>
          <p:nvSpPr>
            <p:cNvPr id="174" name="Shape 264">
              <a:extLst>
                <a:ext uri="{FF2B5EF4-FFF2-40B4-BE49-F238E27FC236}">
                  <a16:creationId xmlns:a16="http://schemas.microsoft.com/office/drawing/2014/main" id="{990D71AF-2586-894A-9474-D44C3878F6B8}"/>
                </a:ext>
              </a:extLst>
            </p:cNvPr>
            <p:cNvSpPr/>
            <p:nvPr/>
          </p:nvSpPr>
          <p:spPr>
            <a:xfrm>
              <a:off x="10273090" y="-1110022"/>
              <a:ext cx="671649" cy="24622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CLOUD</a:t>
              </a:r>
            </a:p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MESSAGING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C9F6F32-A2FA-B348-9EE8-34321755E034}"/>
              </a:ext>
            </a:extLst>
          </p:cNvPr>
          <p:cNvGrpSpPr/>
          <p:nvPr/>
        </p:nvGrpSpPr>
        <p:grpSpPr>
          <a:xfrm>
            <a:off x="248884" y="3886200"/>
            <a:ext cx="499655" cy="699274"/>
            <a:chOff x="1607256" y="-1559278"/>
            <a:chExt cx="666207" cy="932365"/>
          </a:xfrm>
        </p:grpSpPr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A3CC1BB1-33BF-E340-A81F-3F6BF9A8C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07256" y="-1559278"/>
              <a:ext cx="666207" cy="548640"/>
            </a:xfrm>
            <a:prstGeom prst="rect">
              <a:avLst/>
            </a:prstGeom>
          </p:spPr>
        </p:pic>
        <p:sp>
          <p:nvSpPr>
            <p:cNvPr id="182" name="Shape 264">
              <a:extLst>
                <a:ext uri="{FF2B5EF4-FFF2-40B4-BE49-F238E27FC236}">
                  <a16:creationId xmlns:a16="http://schemas.microsoft.com/office/drawing/2014/main" id="{BC5A47D7-3C88-DF4F-8EB6-CA0723249CCA}"/>
                </a:ext>
              </a:extLst>
            </p:cNvPr>
            <p:cNvSpPr/>
            <p:nvPr/>
          </p:nvSpPr>
          <p:spPr>
            <a:xfrm>
              <a:off x="1679871" y="-996245"/>
              <a:ext cx="520976" cy="36933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 sz="1800"/>
              </a:pPr>
              <a:r>
                <a:rPr lang="en-US" sz="600" b="1" dirty="0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rPr>
                <a:t>OTHER CLOUD SERVICES</a:t>
              </a:r>
              <a:endParaRPr sz="600" b="1" dirty="0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sp>
        <p:nvSpPr>
          <p:cNvPr id="183" name="Shape 66">
            <a:extLst>
              <a:ext uri="{FF2B5EF4-FFF2-40B4-BE49-F238E27FC236}">
                <a16:creationId xmlns:a16="http://schemas.microsoft.com/office/drawing/2014/main" id="{2B6994C6-7596-FD48-AD87-AAE9ED0AD398}"/>
              </a:ext>
            </a:extLst>
          </p:cNvPr>
          <p:cNvSpPr/>
          <p:nvPr/>
        </p:nvSpPr>
        <p:spPr>
          <a:xfrm flipH="1" flipV="1">
            <a:off x="994409" y="3859530"/>
            <a:ext cx="377" cy="1225564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 sz="1350" dirty="0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A36DEE34-0B8D-0848-8D3C-BB6182EAF260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734" y="4941905"/>
            <a:ext cx="1095902" cy="872898"/>
          </a:xfrm>
          <a:prstGeom prst="rect">
            <a:avLst/>
          </a:prstGeom>
        </p:spPr>
      </p:pic>
      <p:sp>
        <p:nvSpPr>
          <p:cNvPr id="186" name="Shape 66">
            <a:extLst>
              <a:ext uri="{FF2B5EF4-FFF2-40B4-BE49-F238E27FC236}">
                <a16:creationId xmlns:a16="http://schemas.microsoft.com/office/drawing/2014/main" id="{34254798-BD93-3448-9FCC-8AB5F8D1D511}"/>
              </a:ext>
            </a:extLst>
          </p:cNvPr>
          <p:cNvSpPr/>
          <p:nvPr/>
        </p:nvSpPr>
        <p:spPr>
          <a:xfrm flipV="1">
            <a:off x="1000125" y="5414165"/>
            <a:ext cx="0" cy="456039"/>
          </a:xfrm>
          <a:prstGeom prst="line">
            <a:avLst/>
          </a:prstGeom>
          <a:ln w="3175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/>
            </a:pPr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422769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27565" y="639175"/>
            <a:ext cx="8699213" cy="5696663"/>
          </a:xfrm>
          <a:prstGeom prst="rect">
            <a:avLst/>
          </a:prstGeom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588" dirty="0"/>
          </a:p>
        </p:txBody>
      </p:sp>
      <p:sp>
        <p:nvSpPr>
          <p:cNvPr id="63" name="Shape 63"/>
          <p:cNvSpPr/>
          <p:nvPr/>
        </p:nvSpPr>
        <p:spPr>
          <a:xfrm>
            <a:off x="302253" y="704480"/>
            <a:ext cx="1019510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2" dirty="0"/>
              <a:t>PUBLIC NETWORK</a:t>
            </a:r>
          </a:p>
        </p:txBody>
      </p:sp>
      <p:sp>
        <p:nvSpPr>
          <p:cNvPr id="64" name="Shape 64"/>
          <p:cNvSpPr/>
          <p:nvPr/>
        </p:nvSpPr>
        <p:spPr>
          <a:xfrm>
            <a:off x="2396058" y="718699"/>
            <a:ext cx="1019510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882" dirty="0"/>
              <a:t>CLOUD PROVIDER</a:t>
            </a:r>
            <a:endParaRPr sz="882" dirty="0"/>
          </a:p>
        </p:txBody>
      </p:sp>
      <p:sp>
        <p:nvSpPr>
          <p:cNvPr id="65" name="Shape 65"/>
          <p:cNvSpPr/>
          <p:nvPr/>
        </p:nvSpPr>
        <p:spPr>
          <a:xfrm>
            <a:off x="6584855" y="701091"/>
            <a:ext cx="1333698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2" dirty="0"/>
              <a:t>ENTERPRISE NETWORK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406809" y="1802087"/>
            <a:ext cx="814777" cy="953895"/>
            <a:chOff x="856820" y="2305077"/>
            <a:chExt cx="585216" cy="685138"/>
          </a:xfrm>
        </p:grpSpPr>
        <p:sp>
          <p:nvSpPr>
            <p:cNvPr id="15" name="Shape 189"/>
            <p:cNvSpPr>
              <a:spLocks noChangeAspect="1"/>
            </p:cNvSpPr>
            <p:nvPr/>
          </p:nvSpPr>
          <p:spPr>
            <a:xfrm>
              <a:off x="856820" y="2305077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6982C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16" name="_-02.png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66102" y="2410326"/>
              <a:ext cx="367748" cy="43714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7" name="Shape 192"/>
            <p:cNvSpPr/>
            <p:nvPr/>
          </p:nvSpPr>
          <p:spPr>
            <a:xfrm>
              <a:off x="1022020" y="2887743"/>
              <a:ext cx="237181" cy="10247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USER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061012" y="3785694"/>
            <a:ext cx="802341" cy="1087584"/>
            <a:chOff x="6290692" y="2615251"/>
            <a:chExt cx="585216" cy="793268"/>
          </a:xfrm>
        </p:grpSpPr>
        <p:sp>
          <p:nvSpPr>
            <p:cNvPr id="77" name="Shape 339"/>
            <p:cNvSpPr/>
            <p:nvPr/>
          </p:nvSpPr>
          <p:spPr>
            <a:xfrm>
              <a:off x="6290692" y="2615251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78" name="_-41.png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37696" y="2722689"/>
              <a:ext cx="304965" cy="3724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79" name="Shape 341"/>
            <p:cNvSpPr/>
            <p:nvPr/>
          </p:nvSpPr>
          <p:spPr>
            <a:xfrm>
              <a:off x="6430794" y="3200400"/>
              <a:ext cx="298148" cy="2081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DATA 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STORE</a:t>
              </a:r>
              <a:endParaRPr sz="927" dirty="0"/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562292" y="5212187"/>
            <a:ext cx="784258" cy="912479"/>
            <a:chOff x="4476827" y="6251896"/>
            <a:chExt cx="590490" cy="687031"/>
          </a:xfrm>
        </p:grpSpPr>
        <p:sp>
          <p:nvSpPr>
            <p:cNvPr id="122" name="Shape 156"/>
            <p:cNvSpPr/>
            <p:nvPr/>
          </p:nvSpPr>
          <p:spPr>
            <a:xfrm>
              <a:off x="4476827" y="6265736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42233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grpSp>
          <p:nvGrpSpPr>
            <p:cNvPr id="123" name="Group 159"/>
            <p:cNvGrpSpPr/>
            <p:nvPr/>
          </p:nvGrpSpPr>
          <p:grpSpPr>
            <a:xfrm>
              <a:off x="4491486" y="6251896"/>
              <a:ext cx="575831" cy="687031"/>
              <a:chOff x="321369" y="20607"/>
              <a:chExt cx="707233" cy="843807"/>
            </a:xfrm>
          </p:grpSpPr>
          <p:sp>
            <p:nvSpPr>
              <p:cNvPr id="124" name="Shape 157"/>
              <p:cNvSpPr/>
              <p:nvPr/>
            </p:nvSpPr>
            <p:spPr>
              <a:xfrm>
                <a:off x="397043" y="732483"/>
                <a:ext cx="555888" cy="1319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SECURITY</a:t>
                </a:r>
              </a:p>
            </p:txBody>
          </p:sp>
          <p:pic>
            <p:nvPicPr>
              <p:cNvPr id="125" name="_-46.png"/>
              <p:cNvPicPr/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21369" y="20607"/>
                <a:ext cx="707233" cy="70723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sp>
        <p:nvSpPr>
          <p:cNvPr id="126" name="Shape 161"/>
          <p:cNvSpPr/>
          <p:nvPr/>
        </p:nvSpPr>
        <p:spPr>
          <a:xfrm>
            <a:off x="1344707" y="5143533"/>
            <a:ext cx="6019659" cy="1044319"/>
          </a:xfrm>
          <a:prstGeom prst="rect">
            <a:avLst/>
          </a:prstGeom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588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4C2B40-7FE6-4942-8B80-3CDEB871FFB7}"/>
              </a:ext>
            </a:extLst>
          </p:cNvPr>
          <p:cNvGrpSpPr/>
          <p:nvPr/>
        </p:nvGrpSpPr>
        <p:grpSpPr>
          <a:xfrm>
            <a:off x="360676" y="5267201"/>
            <a:ext cx="705359" cy="838890"/>
            <a:chOff x="565749" y="5405103"/>
            <a:chExt cx="799407" cy="950743"/>
          </a:xfrm>
        </p:grpSpPr>
        <p:sp>
          <p:nvSpPr>
            <p:cNvPr id="163" name="Shape 162"/>
            <p:cNvSpPr/>
            <p:nvPr/>
          </p:nvSpPr>
          <p:spPr>
            <a:xfrm>
              <a:off x="582044" y="5405103"/>
              <a:ext cx="423300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LEGEND</a:t>
              </a:r>
            </a:p>
          </p:txBody>
        </p:sp>
        <p:sp>
          <p:nvSpPr>
            <p:cNvPr id="164" name="Shape 163"/>
            <p:cNvSpPr/>
            <p:nvPr/>
          </p:nvSpPr>
          <p:spPr>
            <a:xfrm>
              <a:off x="753414" y="5563216"/>
              <a:ext cx="594575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Application</a:t>
              </a:r>
            </a:p>
          </p:txBody>
        </p:sp>
        <p:sp>
          <p:nvSpPr>
            <p:cNvPr id="165" name="Shape 164"/>
            <p:cNvSpPr/>
            <p:nvPr/>
          </p:nvSpPr>
          <p:spPr>
            <a:xfrm>
              <a:off x="762000" y="5735389"/>
              <a:ext cx="603156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Infrastructure</a:t>
              </a:r>
            </a:p>
          </p:txBody>
        </p:sp>
        <p:sp>
          <p:nvSpPr>
            <p:cNvPr id="167" name="Shape 166"/>
            <p:cNvSpPr/>
            <p:nvPr/>
          </p:nvSpPr>
          <p:spPr>
            <a:xfrm>
              <a:off x="762000" y="5889035"/>
              <a:ext cx="490519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Data Store</a:t>
              </a:r>
            </a:p>
          </p:txBody>
        </p:sp>
        <p:sp>
          <p:nvSpPr>
            <p:cNvPr id="169" name="Shape 168"/>
            <p:cNvSpPr/>
            <p:nvPr/>
          </p:nvSpPr>
          <p:spPr>
            <a:xfrm>
              <a:off x="762000" y="6047363"/>
              <a:ext cx="370615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Security</a:t>
              </a:r>
            </a:p>
          </p:txBody>
        </p:sp>
        <p:sp>
          <p:nvSpPr>
            <p:cNvPr id="172" name="Shape 171"/>
            <p:cNvSpPr/>
            <p:nvPr/>
          </p:nvSpPr>
          <p:spPr>
            <a:xfrm>
              <a:off x="578594" y="5572793"/>
              <a:ext cx="166587" cy="108809"/>
            </a:xfrm>
            <a:prstGeom prst="rect">
              <a:avLst/>
            </a:pr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3" name="Shape 172"/>
            <p:cNvSpPr/>
            <p:nvPr/>
          </p:nvSpPr>
          <p:spPr>
            <a:xfrm>
              <a:off x="578595" y="5741809"/>
              <a:ext cx="166586" cy="108808"/>
            </a:xfrm>
            <a:prstGeom prst="rect">
              <a:avLst/>
            </a:pr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4" name="Shape 173"/>
            <p:cNvSpPr/>
            <p:nvPr/>
          </p:nvSpPr>
          <p:spPr>
            <a:xfrm>
              <a:off x="578595" y="5910825"/>
              <a:ext cx="166586" cy="108809"/>
            </a:xfrm>
            <a:prstGeom prst="rect">
              <a:avLst/>
            </a:pr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7" name="Shape 176"/>
            <p:cNvSpPr/>
            <p:nvPr/>
          </p:nvSpPr>
          <p:spPr>
            <a:xfrm>
              <a:off x="571500" y="6065420"/>
              <a:ext cx="166587" cy="108809"/>
            </a:xfrm>
            <a:prstGeom prst="rect">
              <a:avLst/>
            </a:prstGeom>
            <a:solidFill>
              <a:srgbClr val="E42233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82" name="Shape 169"/>
            <p:cNvSpPr/>
            <p:nvPr/>
          </p:nvSpPr>
          <p:spPr>
            <a:xfrm>
              <a:off x="751956" y="6232744"/>
              <a:ext cx="267061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Users</a:t>
              </a:r>
              <a:endParaRPr sz="706" dirty="0"/>
            </a:p>
          </p:txBody>
        </p:sp>
        <p:sp>
          <p:nvSpPr>
            <p:cNvPr id="183" name="Shape 177"/>
            <p:cNvSpPr/>
            <p:nvPr/>
          </p:nvSpPr>
          <p:spPr>
            <a:xfrm>
              <a:off x="565749" y="6233739"/>
              <a:ext cx="166587" cy="108808"/>
            </a:xfrm>
            <a:prstGeom prst="rect">
              <a:avLst/>
            </a:prstGeom>
            <a:solidFill>
              <a:srgbClr val="C6982C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</p:grp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2EE4ECA3-60D8-5F44-AD85-E856DDA40CED}"/>
              </a:ext>
            </a:extLst>
          </p:cNvPr>
          <p:cNvCxnSpPr>
            <a:cxnSpLocks/>
          </p:cNvCxnSpPr>
          <p:nvPr/>
        </p:nvCxnSpPr>
        <p:spPr>
          <a:xfrm>
            <a:off x="2351192" y="628696"/>
            <a:ext cx="0" cy="1421069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390DE3D1-0ED0-5A47-9C7F-E246A1D3F91F}"/>
              </a:ext>
            </a:extLst>
          </p:cNvPr>
          <p:cNvCxnSpPr>
            <a:cxnSpLocks/>
          </p:cNvCxnSpPr>
          <p:nvPr/>
        </p:nvCxnSpPr>
        <p:spPr>
          <a:xfrm>
            <a:off x="2328140" y="2355508"/>
            <a:ext cx="0" cy="2796988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07FDDCCF-A4A1-2C47-9107-80720F8966F4}"/>
              </a:ext>
            </a:extLst>
          </p:cNvPr>
          <p:cNvCxnSpPr>
            <a:cxnSpLocks/>
          </p:cNvCxnSpPr>
          <p:nvPr/>
        </p:nvCxnSpPr>
        <p:spPr>
          <a:xfrm>
            <a:off x="6529219" y="618218"/>
            <a:ext cx="0" cy="4526925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B956B8C-1A39-E541-A3A2-D9D5A2E50BFC}"/>
              </a:ext>
            </a:extLst>
          </p:cNvPr>
          <p:cNvGrpSpPr/>
          <p:nvPr/>
        </p:nvGrpSpPr>
        <p:grpSpPr>
          <a:xfrm>
            <a:off x="4050813" y="1802090"/>
            <a:ext cx="827435" cy="1113791"/>
            <a:chOff x="8394764" y="4775012"/>
            <a:chExt cx="597329" cy="804050"/>
          </a:xfrm>
        </p:grpSpPr>
        <p:sp>
          <p:nvSpPr>
            <p:cNvPr id="239" name="Shape 195">
              <a:extLst>
                <a:ext uri="{FF2B5EF4-FFF2-40B4-BE49-F238E27FC236}">
                  <a16:creationId xmlns:a16="http://schemas.microsoft.com/office/drawing/2014/main" id="{31FA4523-5E00-AF45-B393-24C49765ACAA}"/>
                </a:ext>
              </a:extLst>
            </p:cNvPr>
            <p:cNvSpPr/>
            <p:nvPr/>
          </p:nvSpPr>
          <p:spPr>
            <a:xfrm>
              <a:off x="8406877" y="4775012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240" name="_-03.png">
              <a:extLst>
                <a:ext uri="{FF2B5EF4-FFF2-40B4-BE49-F238E27FC236}">
                  <a16:creationId xmlns:a16="http://schemas.microsoft.com/office/drawing/2014/main" id="{9EDB48FE-21FF-8D44-B099-89EC7D7D8930}"/>
                </a:ext>
              </a:extLst>
            </p:cNvPr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34168" y="4910650"/>
              <a:ext cx="363041" cy="39031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41" name="Shape 197">
              <a:extLst>
                <a:ext uri="{FF2B5EF4-FFF2-40B4-BE49-F238E27FC236}">
                  <a16:creationId xmlns:a16="http://schemas.microsoft.com/office/drawing/2014/main" id="{6F4B0A95-2670-2247-8149-D860B10FEAE7}"/>
                </a:ext>
              </a:extLst>
            </p:cNvPr>
            <p:cNvSpPr/>
            <p:nvPr/>
          </p:nvSpPr>
          <p:spPr>
            <a:xfrm>
              <a:off x="8394764" y="5373078"/>
              <a:ext cx="567035" cy="2059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CORE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27" dirty="0"/>
                <a:t>APPLICATION</a:t>
              </a:r>
            </a:p>
          </p:txBody>
        </p:sp>
      </p:grp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DA76BEED-AC31-CA45-BE70-2624CDA0215D}"/>
              </a:ext>
            </a:extLst>
          </p:cNvPr>
          <p:cNvCxnSpPr>
            <a:cxnSpLocks/>
          </p:cNvCxnSpPr>
          <p:nvPr/>
        </p:nvCxnSpPr>
        <p:spPr>
          <a:xfrm>
            <a:off x="1306488" y="2228304"/>
            <a:ext cx="2756862" cy="0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39EA80B-BC2E-0E43-8A03-DC9186F3F1EE}"/>
              </a:ext>
            </a:extLst>
          </p:cNvPr>
          <p:cNvCxnSpPr>
            <a:cxnSpLocks/>
          </p:cNvCxnSpPr>
          <p:nvPr/>
        </p:nvCxnSpPr>
        <p:spPr>
          <a:xfrm>
            <a:off x="4469685" y="2900991"/>
            <a:ext cx="0" cy="859443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02F4592E-2329-D447-A201-EA07879E7FCF}"/>
              </a:ext>
            </a:extLst>
          </p:cNvPr>
          <p:cNvGrpSpPr/>
          <p:nvPr/>
        </p:nvGrpSpPr>
        <p:grpSpPr>
          <a:xfrm>
            <a:off x="2992044" y="5214786"/>
            <a:ext cx="787614" cy="925232"/>
            <a:chOff x="3238583" y="6349476"/>
            <a:chExt cx="892629" cy="1048596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15A20B2-F099-9647-B55F-B336F6B7F1F3}"/>
                </a:ext>
              </a:extLst>
            </p:cNvPr>
            <p:cNvGrpSpPr/>
            <p:nvPr/>
          </p:nvGrpSpPr>
          <p:grpSpPr>
            <a:xfrm>
              <a:off x="3238583" y="6349476"/>
              <a:ext cx="892629" cy="1048596"/>
              <a:chOff x="1266509" y="3161281"/>
              <a:chExt cx="628389" cy="738186"/>
            </a:xfrm>
          </p:grpSpPr>
          <p:sp>
            <p:nvSpPr>
              <p:cNvPr id="233" name="Shape 82">
                <a:extLst>
                  <a:ext uri="{FF2B5EF4-FFF2-40B4-BE49-F238E27FC236}">
                    <a16:creationId xmlns:a16="http://schemas.microsoft.com/office/drawing/2014/main" id="{771242BB-4920-F646-9153-FD85C1359114}"/>
                  </a:ext>
                </a:extLst>
              </p:cNvPr>
              <p:cNvSpPr/>
              <p:nvPr/>
            </p:nvSpPr>
            <p:spPr>
              <a:xfrm>
                <a:off x="1266509" y="3161281"/>
                <a:ext cx="628389" cy="628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DC53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55A9FD"/>
                    </a:solidFill>
                  </a:defRPr>
                </a:pPr>
                <a:endParaRPr sz="1588" dirty="0"/>
              </a:p>
            </p:txBody>
          </p:sp>
          <p:sp>
            <p:nvSpPr>
              <p:cNvPr id="235" name="Shape 84">
                <a:extLst>
                  <a:ext uri="{FF2B5EF4-FFF2-40B4-BE49-F238E27FC236}">
                    <a16:creationId xmlns:a16="http://schemas.microsoft.com/office/drawing/2014/main" id="{09FC9C35-99CB-F340-94E4-67B05A02BD83}"/>
                  </a:ext>
                </a:extLst>
              </p:cNvPr>
              <p:cNvSpPr/>
              <p:nvPr/>
            </p:nvSpPr>
            <p:spPr>
              <a:xfrm>
                <a:off x="1327093" y="3785641"/>
                <a:ext cx="520975" cy="11382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927" dirty="0"/>
                  <a:t>NETWORK</a:t>
                </a:r>
                <a:endParaRPr sz="927" dirty="0"/>
              </a:p>
            </p:txBody>
          </p:sp>
        </p:grp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A0BE611E-8791-1741-8E3F-AC8477B92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6211" y="6481312"/>
              <a:ext cx="700761" cy="666989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115F3A8-9DBF-CA42-A227-D295DE906FB4}"/>
              </a:ext>
            </a:extLst>
          </p:cNvPr>
          <p:cNvGrpSpPr/>
          <p:nvPr/>
        </p:nvGrpSpPr>
        <p:grpSpPr>
          <a:xfrm>
            <a:off x="1089316" y="1703003"/>
            <a:ext cx="235651" cy="242294"/>
            <a:chOff x="369887" y="1936316"/>
            <a:chExt cx="267071" cy="274600"/>
          </a:xfrm>
        </p:grpSpPr>
        <p:sp>
          <p:nvSpPr>
            <p:cNvPr id="295" name="Shape 541">
              <a:extLst>
                <a:ext uri="{FF2B5EF4-FFF2-40B4-BE49-F238E27FC236}">
                  <a16:creationId xmlns:a16="http://schemas.microsoft.com/office/drawing/2014/main" id="{28CFC42C-1546-6D40-939A-A51FB7FB66E3}"/>
                </a:ext>
              </a:extLst>
            </p:cNvPr>
            <p:cNvSpPr/>
            <p:nvPr/>
          </p:nvSpPr>
          <p:spPr>
            <a:xfrm>
              <a:off x="369887" y="1936316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296" name="Shape 542">
              <a:extLst>
                <a:ext uri="{FF2B5EF4-FFF2-40B4-BE49-F238E27FC236}">
                  <a16:creationId xmlns:a16="http://schemas.microsoft.com/office/drawing/2014/main" id="{44FDEC3A-90E6-E143-8807-B0A7D09971F0}"/>
                </a:ext>
              </a:extLst>
            </p:cNvPr>
            <p:cNvSpPr/>
            <p:nvPr/>
          </p:nvSpPr>
          <p:spPr>
            <a:xfrm>
              <a:off x="46815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1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E32C8BA-8CD0-DF45-AD1C-A9D226E32EC9}"/>
              </a:ext>
            </a:extLst>
          </p:cNvPr>
          <p:cNvGrpSpPr/>
          <p:nvPr/>
        </p:nvGrpSpPr>
        <p:grpSpPr>
          <a:xfrm>
            <a:off x="4755658" y="1684283"/>
            <a:ext cx="235651" cy="242294"/>
            <a:chOff x="886727" y="1934351"/>
            <a:chExt cx="267071" cy="274600"/>
          </a:xfrm>
        </p:grpSpPr>
        <p:sp>
          <p:nvSpPr>
            <p:cNvPr id="299" name="Shape 544">
              <a:extLst>
                <a:ext uri="{FF2B5EF4-FFF2-40B4-BE49-F238E27FC236}">
                  <a16:creationId xmlns:a16="http://schemas.microsoft.com/office/drawing/2014/main" id="{919EB8F6-A9D9-194C-99AD-ECE79B02FB62}"/>
                </a:ext>
              </a:extLst>
            </p:cNvPr>
            <p:cNvSpPr/>
            <p:nvPr/>
          </p:nvSpPr>
          <p:spPr>
            <a:xfrm>
              <a:off x="886727" y="1934351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01" name="Shape 545">
              <a:extLst>
                <a:ext uri="{FF2B5EF4-FFF2-40B4-BE49-F238E27FC236}">
                  <a16:creationId xmlns:a16="http://schemas.microsoft.com/office/drawing/2014/main" id="{6AC1B064-FE9A-0D43-ADFA-1DE5FF1602B4}"/>
                </a:ext>
              </a:extLst>
            </p:cNvPr>
            <p:cNvSpPr/>
            <p:nvPr/>
          </p:nvSpPr>
          <p:spPr>
            <a:xfrm>
              <a:off x="984995" y="1986536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2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490481C-305E-DE40-ACD9-D17F07B1E2A5}"/>
              </a:ext>
            </a:extLst>
          </p:cNvPr>
          <p:cNvGrpSpPr/>
          <p:nvPr/>
        </p:nvGrpSpPr>
        <p:grpSpPr>
          <a:xfrm>
            <a:off x="4702121" y="3613901"/>
            <a:ext cx="235650" cy="242294"/>
            <a:chOff x="1403567" y="1936316"/>
            <a:chExt cx="267070" cy="274600"/>
          </a:xfrm>
        </p:grpSpPr>
        <p:sp>
          <p:nvSpPr>
            <p:cNvPr id="304" name="Shape 547">
              <a:extLst>
                <a:ext uri="{FF2B5EF4-FFF2-40B4-BE49-F238E27FC236}">
                  <a16:creationId xmlns:a16="http://schemas.microsoft.com/office/drawing/2014/main" id="{E9DF71F0-D59B-354E-AF4E-93B4972DE79F}"/>
                </a:ext>
              </a:extLst>
            </p:cNvPr>
            <p:cNvSpPr/>
            <p:nvPr/>
          </p:nvSpPr>
          <p:spPr>
            <a:xfrm>
              <a:off x="140356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06" name="Shape 548">
              <a:extLst>
                <a:ext uri="{FF2B5EF4-FFF2-40B4-BE49-F238E27FC236}">
                  <a16:creationId xmlns:a16="http://schemas.microsoft.com/office/drawing/2014/main" id="{17E75BFE-C5DE-7440-9C3C-3AB5F675F130}"/>
                </a:ext>
              </a:extLst>
            </p:cNvPr>
            <p:cNvSpPr/>
            <p:nvPr/>
          </p:nvSpPr>
          <p:spPr>
            <a:xfrm>
              <a:off x="150183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3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D56821F-5C58-AD40-B9A4-BCD761EE016E}"/>
              </a:ext>
            </a:extLst>
          </p:cNvPr>
          <p:cNvGrpSpPr/>
          <p:nvPr/>
        </p:nvGrpSpPr>
        <p:grpSpPr>
          <a:xfrm>
            <a:off x="5299955" y="5227547"/>
            <a:ext cx="235650" cy="242294"/>
            <a:chOff x="2437247" y="1936316"/>
            <a:chExt cx="267070" cy="274600"/>
          </a:xfrm>
        </p:grpSpPr>
        <p:sp>
          <p:nvSpPr>
            <p:cNvPr id="313" name="Shape 553">
              <a:extLst>
                <a:ext uri="{FF2B5EF4-FFF2-40B4-BE49-F238E27FC236}">
                  <a16:creationId xmlns:a16="http://schemas.microsoft.com/office/drawing/2014/main" id="{5EB15386-0949-DF43-B509-43EFBFB1CE64}"/>
                </a:ext>
              </a:extLst>
            </p:cNvPr>
            <p:cNvSpPr/>
            <p:nvPr/>
          </p:nvSpPr>
          <p:spPr>
            <a:xfrm>
              <a:off x="243724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14" name="Shape 554">
              <a:extLst>
                <a:ext uri="{FF2B5EF4-FFF2-40B4-BE49-F238E27FC236}">
                  <a16:creationId xmlns:a16="http://schemas.microsoft.com/office/drawing/2014/main" id="{06C25439-B153-AD44-BD44-2BCE4902A28A}"/>
                </a:ext>
              </a:extLst>
            </p:cNvPr>
            <p:cNvSpPr/>
            <p:nvPr/>
          </p:nvSpPr>
          <p:spPr>
            <a:xfrm>
              <a:off x="253551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5</a:t>
              </a: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58F5B2C8-D787-E545-83AE-3FC0BC1B80B2}"/>
              </a:ext>
            </a:extLst>
          </p:cNvPr>
          <p:cNvGrpSpPr/>
          <p:nvPr/>
        </p:nvGrpSpPr>
        <p:grpSpPr>
          <a:xfrm>
            <a:off x="3407872" y="2288178"/>
            <a:ext cx="235651" cy="242294"/>
            <a:chOff x="369887" y="2407009"/>
            <a:chExt cx="267071" cy="274600"/>
          </a:xfrm>
        </p:grpSpPr>
        <p:sp>
          <p:nvSpPr>
            <p:cNvPr id="320" name="Shape 556">
              <a:extLst>
                <a:ext uri="{FF2B5EF4-FFF2-40B4-BE49-F238E27FC236}">
                  <a16:creationId xmlns:a16="http://schemas.microsoft.com/office/drawing/2014/main" id="{4BFAD693-2042-A74F-B968-A7E3D8390445}"/>
                </a:ext>
              </a:extLst>
            </p:cNvPr>
            <p:cNvSpPr/>
            <p:nvPr/>
          </p:nvSpPr>
          <p:spPr>
            <a:xfrm>
              <a:off x="369887" y="2407009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21" name="Shape 557">
              <a:extLst>
                <a:ext uri="{FF2B5EF4-FFF2-40B4-BE49-F238E27FC236}">
                  <a16:creationId xmlns:a16="http://schemas.microsoft.com/office/drawing/2014/main" id="{2C3AE1D9-36D2-614D-9265-4D7C88D2AFB7}"/>
                </a:ext>
              </a:extLst>
            </p:cNvPr>
            <p:cNvSpPr/>
            <p:nvPr/>
          </p:nvSpPr>
          <p:spPr>
            <a:xfrm>
              <a:off x="468155" y="2459194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6</a:t>
              </a: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E4A2D84-8F04-E646-834D-9798EA02A2FB}"/>
              </a:ext>
            </a:extLst>
          </p:cNvPr>
          <p:cNvGrpSpPr/>
          <p:nvPr/>
        </p:nvGrpSpPr>
        <p:grpSpPr>
          <a:xfrm>
            <a:off x="2740369" y="5222563"/>
            <a:ext cx="235650" cy="242294"/>
            <a:chOff x="1920407" y="1936316"/>
            <a:chExt cx="267070" cy="274600"/>
          </a:xfrm>
        </p:grpSpPr>
        <p:sp>
          <p:nvSpPr>
            <p:cNvPr id="344" name="Shape 550">
              <a:extLst>
                <a:ext uri="{FF2B5EF4-FFF2-40B4-BE49-F238E27FC236}">
                  <a16:creationId xmlns:a16="http://schemas.microsoft.com/office/drawing/2014/main" id="{3E52AE4A-7D4A-1B45-B5B2-66443A10AC16}"/>
                </a:ext>
              </a:extLst>
            </p:cNvPr>
            <p:cNvSpPr/>
            <p:nvPr/>
          </p:nvSpPr>
          <p:spPr>
            <a:xfrm>
              <a:off x="192040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46" name="Shape 551">
              <a:extLst>
                <a:ext uri="{FF2B5EF4-FFF2-40B4-BE49-F238E27FC236}">
                  <a16:creationId xmlns:a16="http://schemas.microsoft.com/office/drawing/2014/main" id="{FD748232-24CA-6346-848A-8E78C17CA233}"/>
                </a:ext>
              </a:extLst>
            </p:cNvPr>
            <p:cNvSpPr/>
            <p:nvPr/>
          </p:nvSpPr>
          <p:spPr>
            <a:xfrm>
              <a:off x="201867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684189C-9FD9-974D-8984-A2393BE4EC29}"/>
              </a:ext>
            </a:extLst>
          </p:cNvPr>
          <p:cNvSpPr/>
          <p:nvPr/>
        </p:nvSpPr>
        <p:spPr>
          <a:xfrm>
            <a:off x="130120" y="151944"/>
            <a:ext cx="531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Advanced Web application basic reference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63291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27565" y="375950"/>
            <a:ext cx="8699213" cy="6347579"/>
          </a:xfrm>
          <a:prstGeom prst="rect">
            <a:avLst/>
          </a:prstGeom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588" dirty="0"/>
          </a:p>
        </p:txBody>
      </p:sp>
      <p:sp>
        <p:nvSpPr>
          <p:cNvPr id="63" name="Shape 63"/>
          <p:cNvSpPr/>
          <p:nvPr/>
        </p:nvSpPr>
        <p:spPr>
          <a:xfrm>
            <a:off x="302253" y="461808"/>
            <a:ext cx="1019510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2" dirty="0"/>
              <a:t>PUBLIC NETWORK</a:t>
            </a:r>
          </a:p>
        </p:txBody>
      </p:sp>
      <p:sp>
        <p:nvSpPr>
          <p:cNvPr id="64" name="Shape 64"/>
          <p:cNvSpPr/>
          <p:nvPr/>
        </p:nvSpPr>
        <p:spPr>
          <a:xfrm>
            <a:off x="2396058" y="476027"/>
            <a:ext cx="1019510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882" dirty="0"/>
              <a:t>CLOUD PROVIDER</a:t>
            </a:r>
            <a:endParaRPr sz="882" dirty="0"/>
          </a:p>
        </p:txBody>
      </p:sp>
      <p:sp>
        <p:nvSpPr>
          <p:cNvPr id="65" name="Shape 65"/>
          <p:cNvSpPr/>
          <p:nvPr/>
        </p:nvSpPr>
        <p:spPr>
          <a:xfrm>
            <a:off x="6584855" y="458419"/>
            <a:ext cx="1333698" cy="1357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000" b="1">
                <a:solidFill>
                  <a:srgbClr val="4277B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882" dirty="0"/>
              <a:t>ENTERPRISE NETWORK</a:t>
            </a:r>
          </a:p>
        </p:txBody>
      </p:sp>
      <p:grpSp>
        <p:nvGrpSpPr>
          <p:cNvPr id="157" name="Group 156"/>
          <p:cNvGrpSpPr/>
          <p:nvPr/>
        </p:nvGrpSpPr>
        <p:grpSpPr>
          <a:xfrm>
            <a:off x="406809" y="2189778"/>
            <a:ext cx="814777" cy="953895"/>
            <a:chOff x="856820" y="2305077"/>
            <a:chExt cx="585216" cy="685138"/>
          </a:xfrm>
        </p:grpSpPr>
        <p:sp>
          <p:nvSpPr>
            <p:cNvPr id="15" name="Shape 189"/>
            <p:cNvSpPr>
              <a:spLocks noChangeAspect="1"/>
            </p:cNvSpPr>
            <p:nvPr/>
          </p:nvSpPr>
          <p:spPr>
            <a:xfrm>
              <a:off x="856820" y="2305077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6982C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16" name="_-02.png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66102" y="2410326"/>
              <a:ext cx="367748" cy="43714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7" name="Shape 192"/>
            <p:cNvSpPr/>
            <p:nvPr/>
          </p:nvSpPr>
          <p:spPr>
            <a:xfrm>
              <a:off x="1022020" y="2887743"/>
              <a:ext cx="237181" cy="10247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USER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061012" y="4173386"/>
            <a:ext cx="802341" cy="1087584"/>
            <a:chOff x="6290692" y="2615251"/>
            <a:chExt cx="585216" cy="793268"/>
          </a:xfrm>
        </p:grpSpPr>
        <p:sp>
          <p:nvSpPr>
            <p:cNvPr id="77" name="Shape 339"/>
            <p:cNvSpPr/>
            <p:nvPr/>
          </p:nvSpPr>
          <p:spPr>
            <a:xfrm>
              <a:off x="6290692" y="2615251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78" name="_-41.png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437696" y="2722689"/>
              <a:ext cx="304965" cy="3724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79" name="Shape 341"/>
            <p:cNvSpPr/>
            <p:nvPr/>
          </p:nvSpPr>
          <p:spPr>
            <a:xfrm>
              <a:off x="6430794" y="3200400"/>
              <a:ext cx="298148" cy="2081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DATA 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STORE</a:t>
              </a:r>
              <a:endParaRPr sz="927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6015098" y="2189780"/>
            <a:ext cx="1253548" cy="1132375"/>
            <a:chOff x="7211535" y="3242224"/>
            <a:chExt cx="892325" cy="806070"/>
          </a:xfrm>
        </p:grpSpPr>
        <p:sp>
          <p:nvSpPr>
            <p:cNvPr id="89" name="Shape 149"/>
            <p:cNvSpPr/>
            <p:nvPr/>
          </p:nvSpPr>
          <p:spPr>
            <a:xfrm>
              <a:off x="7307075" y="3263404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grpSp>
          <p:nvGrpSpPr>
            <p:cNvPr id="90" name="Group 152"/>
            <p:cNvGrpSpPr/>
            <p:nvPr/>
          </p:nvGrpSpPr>
          <p:grpSpPr>
            <a:xfrm>
              <a:off x="7211535" y="3242224"/>
              <a:ext cx="892325" cy="806070"/>
              <a:chOff x="145101" y="-548447"/>
              <a:chExt cx="995560" cy="899324"/>
            </a:xfrm>
          </p:grpSpPr>
          <p:pic>
            <p:nvPicPr>
              <p:cNvPr id="91" name="_-11.png"/>
              <p:cNvPicPr/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33432" y="-548447"/>
                <a:ext cx="707232" cy="70723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92" name="Shape 151"/>
              <p:cNvSpPr/>
              <p:nvPr/>
            </p:nvSpPr>
            <p:spPr>
              <a:xfrm>
                <a:off x="145101" y="124266"/>
                <a:ext cx="995560" cy="22661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lvl="0">
                  <a:defRPr sz="1800"/>
                </a:pPr>
                <a:r>
                  <a:rPr sz="927" b="1" dirty="0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TRANSFORMATION &amp;</a:t>
                </a:r>
              </a:p>
              <a:p>
                <a:pPr lvl="0">
                  <a:defRPr sz="1800"/>
                </a:pPr>
                <a:r>
                  <a:rPr sz="927" b="1" dirty="0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rPr>
                  <a:t>CONNECTIVITY</a:t>
                </a:r>
              </a:p>
            </p:txBody>
          </p:sp>
        </p:grpSp>
      </p:grpSp>
      <p:grpSp>
        <p:nvGrpSpPr>
          <p:cNvPr id="151" name="Group 150"/>
          <p:cNvGrpSpPr/>
          <p:nvPr/>
        </p:nvGrpSpPr>
        <p:grpSpPr>
          <a:xfrm>
            <a:off x="7793419" y="616448"/>
            <a:ext cx="818441" cy="1102204"/>
            <a:chOff x="8382448" y="3996733"/>
            <a:chExt cx="585216" cy="788117"/>
          </a:xfrm>
        </p:grpSpPr>
        <p:sp>
          <p:nvSpPr>
            <p:cNvPr id="107" name="Shape 334"/>
            <p:cNvSpPr/>
            <p:nvPr/>
          </p:nvSpPr>
          <p:spPr>
            <a:xfrm>
              <a:off x="8382448" y="3996733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grpSp>
          <p:nvGrpSpPr>
            <p:cNvPr id="108" name="Group 337"/>
            <p:cNvGrpSpPr/>
            <p:nvPr/>
          </p:nvGrpSpPr>
          <p:grpSpPr>
            <a:xfrm>
              <a:off x="8411572" y="4140957"/>
              <a:ext cx="502038" cy="643893"/>
              <a:chOff x="248543" y="174968"/>
              <a:chExt cx="641139" cy="822283"/>
            </a:xfrm>
          </p:grpSpPr>
          <p:pic>
            <p:nvPicPr>
              <p:cNvPr id="109" name="_-35.png"/>
              <p:cNvPicPr/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33393" y="174968"/>
                <a:ext cx="469637" cy="35729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10" name="Shape 336"/>
              <p:cNvSpPr/>
              <p:nvPr/>
            </p:nvSpPr>
            <p:spPr>
              <a:xfrm>
                <a:off x="248543" y="736701"/>
                <a:ext cx="641139" cy="26055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USER </a:t>
                </a:r>
                <a:endParaRPr lang="en-US" sz="927" dirty="0"/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DIRECTORY</a:t>
                </a:r>
              </a:p>
            </p:txBody>
          </p:sp>
        </p:grpSp>
      </p:grpSp>
      <p:grpSp>
        <p:nvGrpSpPr>
          <p:cNvPr id="152" name="Group 151"/>
          <p:cNvGrpSpPr/>
          <p:nvPr/>
        </p:nvGrpSpPr>
        <p:grpSpPr>
          <a:xfrm>
            <a:off x="7791415" y="2189784"/>
            <a:ext cx="822448" cy="1104071"/>
            <a:chOff x="8391315" y="4775012"/>
            <a:chExt cx="600778" cy="806496"/>
          </a:xfrm>
        </p:grpSpPr>
        <p:sp>
          <p:nvSpPr>
            <p:cNvPr id="112" name="Shape 195"/>
            <p:cNvSpPr/>
            <p:nvPr/>
          </p:nvSpPr>
          <p:spPr>
            <a:xfrm>
              <a:off x="8406877" y="4775012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114" name="_-03.png"/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34168" y="4910650"/>
              <a:ext cx="363041" cy="39031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15" name="Shape 197"/>
            <p:cNvSpPr/>
            <p:nvPr/>
          </p:nvSpPr>
          <p:spPr>
            <a:xfrm>
              <a:off x="8391315" y="5373078"/>
              <a:ext cx="573767" cy="20843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ENTERPRISE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27" dirty="0"/>
                <a:t>APPLICATION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806606" y="3699359"/>
            <a:ext cx="791884" cy="1091874"/>
            <a:chOff x="8368529" y="5824052"/>
            <a:chExt cx="586068" cy="808087"/>
          </a:xfrm>
        </p:grpSpPr>
        <p:sp>
          <p:nvSpPr>
            <p:cNvPr id="117" name="Shape 319"/>
            <p:cNvSpPr/>
            <p:nvPr/>
          </p:nvSpPr>
          <p:spPr>
            <a:xfrm>
              <a:off x="8368544" y="5824052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grpSp>
          <p:nvGrpSpPr>
            <p:cNvPr id="118" name="Group 322"/>
            <p:cNvGrpSpPr/>
            <p:nvPr/>
          </p:nvGrpSpPr>
          <p:grpSpPr>
            <a:xfrm>
              <a:off x="8368529" y="5946251"/>
              <a:ext cx="586068" cy="685888"/>
              <a:chOff x="543034" y="152175"/>
              <a:chExt cx="760635" cy="890189"/>
            </a:xfrm>
          </p:grpSpPr>
          <p:pic>
            <p:nvPicPr>
              <p:cNvPr id="119" name="_-36.png"/>
              <p:cNvPicPr/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52290" y="152175"/>
                <a:ext cx="488765" cy="40288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120" name="Shape 321"/>
              <p:cNvSpPr/>
              <p:nvPr/>
            </p:nvSpPr>
            <p:spPr>
              <a:xfrm>
                <a:off x="543034" y="768289"/>
                <a:ext cx="760635" cy="274075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ENTERPRISE </a:t>
                </a:r>
                <a:endParaRPr lang="en-US" sz="927" dirty="0"/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DATA</a:t>
                </a:r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4562292" y="5599879"/>
            <a:ext cx="784258" cy="912479"/>
            <a:chOff x="4476827" y="6251896"/>
            <a:chExt cx="590490" cy="687031"/>
          </a:xfrm>
        </p:grpSpPr>
        <p:sp>
          <p:nvSpPr>
            <p:cNvPr id="122" name="Shape 156"/>
            <p:cNvSpPr/>
            <p:nvPr/>
          </p:nvSpPr>
          <p:spPr>
            <a:xfrm>
              <a:off x="4476827" y="6265736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42233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grpSp>
          <p:nvGrpSpPr>
            <p:cNvPr id="123" name="Group 159"/>
            <p:cNvGrpSpPr/>
            <p:nvPr/>
          </p:nvGrpSpPr>
          <p:grpSpPr>
            <a:xfrm>
              <a:off x="4491486" y="6251896"/>
              <a:ext cx="575831" cy="687031"/>
              <a:chOff x="321369" y="20607"/>
              <a:chExt cx="707233" cy="843807"/>
            </a:xfrm>
          </p:grpSpPr>
          <p:sp>
            <p:nvSpPr>
              <p:cNvPr id="124" name="Shape 157"/>
              <p:cNvSpPr/>
              <p:nvPr/>
            </p:nvSpPr>
            <p:spPr>
              <a:xfrm>
                <a:off x="397043" y="732483"/>
                <a:ext cx="555888" cy="1319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927" dirty="0"/>
                  <a:t>SECURITY</a:t>
                </a:r>
              </a:p>
            </p:txBody>
          </p:sp>
          <p:pic>
            <p:nvPicPr>
              <p:cNvPr id="125" name="_-46.png"/>
              <p:cNvPicPr/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21369" y="20607"/>
                <a:ext cx="707233" cy="707232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</p:grpSp>
      <p:sp>
        <p:nvSpPr>
          <p:cNvPr id="126" name="Shape 161"/>
          <p:cNvSpPr/>
          <p:nvPr/>
        </p:nvSpPr>
        <p:spPr>
          <a:xfrm>
            <a:off x="1344707" y="5531225"/>
            <a:ext cx="6019659" cy="1044319"/>
          </a:xfrm>
          <a:prstGeom prst="rect">
            <a:avLst/>
          </a:prstGeom>
          <a:ln w="25400">
            <a:solidFill>
              <a:srgbClr val="4277BB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1800">
                <a:solidFill>
                  <a:srgbClr val="4277BB"/>
                </a:solidFill>
              </a:defRPr>
            </a:pPr>
            <a:endParaRPr sz="1588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4C2B40-7FE6-4942-8B80-3CDEB871FFB7}"/>
              </a:ext>
            </a:extLst>
          </p:cNvPr>
          <p:cNvGrpSpPr/>
          <p:nvPr/>
        </p:nvGrpSpPr>
        <p:grpSpPr>
          <a:xfrm>
            <a:off x="360676" y="5654893"/>
            <a:ext cx="705359" cy="838890"/>
            <a:chOff x="565749" y="5405103"/>
            <a:chExt cx="799407" cy="950743"/>
          </a:xfrm>
        </p:grpSpPr>
        <p:sp>
          <p:nvSpPr>
            <p:cNvPr id="163" name="Shape 162"/>
            <p:cNvSpPr/>
            <p:nvPr/>
          </p:nvSpPr>
          <p:spPr>
            <a:xfrm>
              <a:off x="582044" y="5405103"/>
              <a:ext cx="423300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LEGEND</a:t>
              </a:r>
            </a:p>
          </p:txBody>
        </p:sp>
        <p:sp>
          <p:nvSpPr>
            <p:cNvPr id="164" name="Shape 163"/>
            <p:cNvSpPr/>
            <p:nvPr/>
          </p:nvSpPr>
          <p:spPr>
            <a:xfrm>
              <a:off x="753414" y="5563216"/>
              <a:ext cx="594575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Application</a:t>
              </a:r>
            </a:p>
          </p:txBody>
        </p:sp>
        <p:sp>
          <p:nvSpPr>
            <p:cNvPr id="165" name="Shape 164"/>
            <p:cNvSpPr/>
            <p:nvPr/>
          </p:nvSpPr>
          <p:spPr>
            <a:xfrm>
              <a:off x="762000" y="5735389"/>
              <a:ext cx="603156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Infrastructure</a:t>
              </a:r>
            </a:p>
          </p:txBody>
        </p:sp>
        <p:sp>
          <p:nvSpPr>
            <p:cNvPr id="167" name="Shape 166"/>
            <p:cNvSpPr/>
            <p:nvPr/>
          </p:nvSpPr>
          <p:spPr>
            <a:xfrm>
              <a:off x="762000" y="5889035"/>
              <a:ext cx="490519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Data Store</a:t>
              </a:r>
            </a:p>
          </p:txBody>
        </p:sp>
        <p:sp>
          <p:nvSpPr>
            <p:cNvPr id="169" name="Shape 168"/>
            <p:cNvSpPr/>
            <p:nvPr/>
          </p:nvSpPr>
          <p:spPr>
            <a:xfrm>
              <a:off x="762000" y="6047363"/>
              <a:ext cx="370615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706" dirty="0"/>
                <a:t>Security</a:t>
              </a:r>
            </a:p>
          </p:txBody>
        </p:sp>
        <p:sp>
          <p:nvSpPr>
            <p:cNvPr id="172" name="Shape 171"/>
            <p:cNvSpPr/>
            <p:nvPr/>
          </p:nvSpPr>
          <p:spPr>
            <a:xfrm>
              <a:off x="578594" y="5572793"/>
              <a:ext cx="166587" cy="108809"/>
            </a:xfrm>
            <a:prstGeom prst="rect">
              <a:avLst/>
            </a:pr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3" name="Shape 172"/>
            <p:cNvSpPr/>
            <p:nvPr/>
          </p:nvSpPr>
          <p:spPr>
            <a:xfrm>
              <a:off x="578595" y="5741809"/>
              <a:ext cx="166586" cy="108808"/>
            </a:xfrm>
            <a:prstGeom prst="rect">
              <a:avLst/>
            </a:pr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4" name="Shape 173"/>
            <p:cNvSpPr/>
            <p:nvPr/>
          </p:nvSpPr>
          <p:spPr>
            <a:xfrm>
              <a:off x="578595" y="5910825"/>
              <a:ext cx="166586" cy="108809"/>
            </a:xfrm>
            <a:prstGeom prst="rect">
              <a:avLst/>
            </a:prstGeom>
            <a:solidFill>
              <a:srgbClr val="325C80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77" name="Shape 176"/>
            <p:cNvSpPr/>
            <p:nvPr/>
          </p:nvSpPr>
          <p:spPr>
            <a:xfrm>
              <a:off x="571500" y="6065420"/>
              <a:ext cx="166587" cy="108809"/>
            </a:xfrm>
            <a:prstGeom prst="rect">
              <a:avLst/>
            </a:prstGeom>
            <a:solidFill>
              <a:srgbClr val="E42233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182" name="Shape 169"/>
            <p:cNvSpPr/>
            <p:nvPr/>
          </p:nvSpPr>
          <p:spPr>
            <a:xfrm>
              <a:off x="751956" y="6232744"/>
              <a:ext cx="267061" cy="12310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l"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706" dirty="0"/>
                <a:t>Users</a:t>
              </a:r>
              <a:endParaRPr sz="706" dirty="0"/>
            </a:p>
          </p:txBody>
        </p:sp>
        <p:sp>
          <p:nvSpPr>
            <p:cNvPr id="183" name="Shape 177"/>
            <p:cNvSpPr/>
            <p:nvPr/>
          </p:nvSpPr>
          <p:spPr>
            <a:xfrm>
              <a:off x="565749" y="6233739"/>
              <a:ext cx="166587" cy="108808"/>
            </a:xfrm>
            <a:prstGeom prst="rect">
              <a:avLst/>
            </a:prstGeom>
            <a:solidFill>
              <a:srgbClr val="C6982C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</p:grpSp>
      <p:cxnSp>
        <p:nvCxnSpPr>
          <p:cNvPr id="185" name="Straight Arrow Connector 184"/>
          <p:cNvCxnSpPr>
            <a:cxnSpLocks/>
          </p:cNvCxnSpPr>
          <p:nvPr/>
        </p:nvCxnSpPr>
        <p:spPr>
          <a:xfrm>
            <a:off x="1235808" y="2615996"/>
            <a:ext cx="629972" cy="0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9" name="Group 578">
            <a:extLst>
              <a:ext uri="{FF2B5EF4-FFF2-40B4-BE49-F238E27FC236}">
                <a16:creationId xmlns:a16="http://schemas.microsoft.com/office/drawing/2014/main" id="{1F7FD6EE-C354-8849-8E4D-A9502CBE58DC}"/>
              </a:ext>
            </a:extLst>
          </p:cNvPr>
          <p:cNvGrpSpPr/>
          <p:nvPr/>
        </p:nvGrpSpPr>
        <p:grpSpPr>
          <a:xfrm rot="16200000">
            <a:off x="3443556" y="3239437"/>
            <a:ext cx="857090" cy="972609"/>
            <a:chOff x="8258573" y="3680611"/>
            <a:chExt cx="819383" cy="2010741"/>
          </a:xfrm>
        </p:grpSpPr>
        <p:cxnSp>
          <p:nvCxnSpPr>
            <p:cNvPr id="557" name="Straight Connector 556"/>
            <p:cNvCxnSpPr/>
            <p:nvPr/>
          </p:nvCxnSpPr>
          <p:spPr>
            <a:xfrm>
              <a:off x="8258573" y="3684988"/>
              <a:ext cx="484450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68" name="Straight Connector 567"/>
            <p:cNvCxnSpPr>
              <a:cxnSpLocks/>
            </p:cNvCxnSpPr>
            <p:nvPr/>
          </p:nvCxnSpPr>
          <p:spPr>
            <a:xfrm flipV="1">
              <a:off x="8739470" y="3680611"/>
              <a:ext cx="0" cy="2010741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4" name="Straight Connector 573"/>
            <p:cNvCxnSpPr>
              <a:cxnSpLocks/>
            </p:cNvCxnSpPr>
            <p:nvPr/>
          </p:nvCxnSpPr>
          <p:spPr>
            <a:xfrm>
              <a:off x="8731250" y="5686057"/>
              <a:ext cx="346706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09A7D3-FDB6-B142-819C-2BE9B1644E1F}"/>
              </a:ext>
            </a:extLst>
          </p:cNvPr>
          <p:cNvGrpSpPr/>
          <p:nvPr/>
        </p:nvGrpSpPr>
        <p:grpSpPr>
          <a:xfrm>
            <a:off x="1911604" y="2189781"/>
            <a:ext cx="826102" cy="1106139"/>
            <a:chOff x="1266509" y="3161281"/>
            <a:chExt cx="628389" cy="841405"/>
          </a:xfrm>
        </p:grpSpPr>
        <p:sp>
          <p:nvSpPr>
            <p:cNvPr id="23" name="Shape 82"/>
            <p:cNvSpPr/>
            <p:nvPr/>
          </p:nvSpPr>
          <p:spPr>
            <a:xfrm>
              <a:off x="1266509" y="3161281"/>
              <a:ext cx="628389" cy="628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8DC53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55A9FD"/>
                  </a:solidFill>
                </a:defRPr>
              </a:pPr>
              <a:endParaRPr sz="1588" dirty="0"/>
            </a:p>
          </p:txBody>
        </p:sp>
        <p:sp>
          <p:nvSpPr>
            <p:cNvPr id="26" name="Shape 84"/>
            <p:cNvSpPr/>
            <p:nvPr/>
          </p:nvSpPr>
          <p:spPr>
            <a:xfrm>
              <a:off x="1327093" y="3785641"/>
              <a:ext cx="520975" cy="21704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27" dirty="0"/>
                <a:t>EDGE </a:t>
              </a:r>
              <a:endParaRPr lang="en-US" sz="927" dirty="0"/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27" dirty="0"/>
                <a:t>SERVICES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6D32B9-842D-7F42-9CD4-6E694493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2917" y="3238037"/>
              <a:ext cx="482600" cy="482600"/>
            </a:xfrm>
            <a:prstGeom prst="rect">
              <a:avLst/>
            </a:prstGeom>
          </p:spPr>
        </p:pic>
      </p:grp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2EE4ECA3-60D8-5F44-AD85-E856DDA40CED}"/>
              </a:ext>
            </a:extLst>
          </p:cNvPr>
          <p:cNvCxnSpPr>
            <a:cxnSpLocks/>
          </p:cNvCxnSpPr>
          <p:nvPr/>
        </p:nvCxnSpPr>
        <p:spPr>
          <a:xfrm>
            <a:off x="2328140" y="375950"/>
            <a:ext cx="23052" cy="178493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390DE3D1-0ED0-5A47-9C7F-E246A1D3F91F}"/>
              </a:ext>
            </a:extLst>
          </p:cNvPr>
          <p:cNvCxnSpPr>
            <a:cxnSpLocks/>
          </p:cNvCxnSpPr>
          <p:nvPr/>
        </p:nvCxnSpPr>
        <p:spPr>
          <a:xfrm>
            <a:off x="2328140" y="3362068"/>
            <a:ext cx="0" cy="2178121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07FDDCCF-A4A1-2C47-9107-80720F8966F4}"/>
              </a:ext>
            </a:extLst>
          </p:cNvPr>
          <p:cNvCxnSpPr>
            <a:cxnSpLocks/>
          </p:cNvCxnSpPr>
          <p:nvPr/>
        </p:nvCxnSpPr>
        <p:spPr>
          <a:xfrm>
            <a:off x="6529219" y="375950"/>
            <a:ext cx="0" cy="1721791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1" name="Straight Connector 420">
            <a:extLst>
              <a:ext uri="{FF2B5EF4-FFF2-40B4-BE49-F238E27FC236}">
                <a16:creationId xmlns:a16="http://schemas.microsoft.com/office/drawing/2014/main" id="{89126990-9ACD-3347-84A0-AF80B290EA9B}"/>
              </a:ext>
            </a:extLst>
          </p:cNvPr>
          <p:cNvCxnSpPr>
            <a:cxnSpLocks/>
          </p:cNvCxnSpPr>
          <p:nvPr/>
        </p:nvCxnSpPr>
        <p:spPr>
          <a:xfrm>
            <a:off x="6562356" y="3341882"/>
            <a:ext cx="0" cy="2198306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4B956B8C-1A39-E541-A3A2-D9D5A2E50BFC}"/>
              </a:ext>
            </a:extLst>
          </p:cNvPr>
          <p:cNvGrpSpPr/>
          <p:nvPr/>
        </p:nvGrpSpPr>
        <p:grpSpPr>
          <a:xfrm>
            <a:off x="4050813" y="2189782"/>
            <a:ext cx="827435" cy="1113791"/>
            <a:chOff x="8394764" y="4775012"/>
            <a:chExt cx="597329" cy="804050"/>
          </a:xfrm>
        </p:grpSpPr>
        <p:sp>
          <p:nvSpPr>
            <p:cNvPr id="239" name="Shape 195">
              <a:extLst>
                <a:ext uri="{FF2B5EF4-FFF2-40B4-BE49-F238E27FC236}">
                  <a16:creationId xmlns:a16="http://schemas.microsoft.com/office/drawing/2014/main" id="{31FA4523-5E00-AF45-B393-24C49765ACAA}"/>
                </a:ext>
              </a:extLst>
            </p:cNvPr>
            <p:cNvSpPr/>
            <p:nvPr/>
          </p:nvSpPr>
          <p:spPr>
            <a:xfrm>
              <a:off x="8406877" y="4775012"/>
              <a:ext cx="585216" cy="58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C01B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pic>
          <p:nvPicPr>
            <p:cNvPr id="240" name="_-03.png">
              <a:extLst>
                <a:ext uri="{FF2B5EF4-FFF2-40B4-BE49-F238E27FC236}">
                  <a16:creationId xmlns:a16="http://schemas.microsoft.com/office/drawing/2014/main" id="{9EDB48FE-21FF-8D44-B099-89EC7D7D8930}"/>
                </a:ext>
              </a:extLst>
            </p:cNvPr>
            <p:cNvPicPr/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534168" y="4910650"/>
              <a:ext cx="363041" cy="39031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241" name="Shape 197">
              <a:extLst>
                <a:ext uri="{FF2B5EF4-FFF2-40B4-BE49-F238E27FC236}">
                  <a16:creationId xmlns:a16="http://schemas.microsoft.com/office/drawing/2014/main" id="{6F4B0A95-2670-2247-8149-D860B10FEAE7}"/>
                </a:ext>
              </a:extLst>
            </p:cNvPr>
            <p:cNvSpPr/>
            <p:nvPr/>
          </p:nvSpPr>
          <p:spPr>
            <a:xfrm>
              <a:off x="8394764" y="5373078"/>
              <a:ext cx="567035" cy="20598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 b="1">
                  <a:solidFill>
                    <a:srgbClr val="4277BB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lang="en-US" sz="927" dirty="0"/>
                <a:t>CORE</a:t>
              </a:r>
            </a:p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27" dirty="0"/>
                <a:t>APPLICATION</a:t>
              </a:r>
            </a:p>
          </p:txBody>
        </p:sp>
      </p:grp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DA76BEED-AC31-CA45-BE70-2624CDA0215D}"/>
              </a:ext>
            </a:extLst>
          </p:cNvPr>
          <p:cNvCxnSpPr>
            <a:cxnSpLocks/>
          </p:cNvCxnSpPr>
          <p:nvPr/>
        </p:nvCxnSpPr>
        <p:spPr>
          <a:xfrm>
            <a:off x="2756647" y="2615996"/>
            <a:ext cx="1306703" cy="0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B6B5F50B-0AB2-CA41-A3AC-1F2A4AECF7E3}"/>
              </a:ext>
            </a:extLst>
          </p:cNvPr>
          <p:cNvCxnSpPr>
            <a:cxnSpLocks/>
          </p:cNvCxnSpPr>
          <p:nvPr/>
        </p:nvCxnSpPr>
        <p:spPr>
          <a:xfrm>
            <a:off x="4927952" y="2615996"/>
            <a:ext cx="1219692" cy="0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01A010A3-12A4-2E45-BDCA-D9B9ECB2AAE3}"/>
              </a:ext>
            </a:extLst>
          </p:cNvPr>
          <p:cNvCxnSpPr>
            <a:cxnSpLocks/>
          </p:cNvCxnSpPr>
          <p:nvPr/>
        </p:nvCxnSpPr>
        <p:spPr>
          <a:xfrm>
            <a:off x="6983701" y="2615996"/>
            <a:ext cx="777590" cy="0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C39EA80B-BC2E-0E43-8A03-DC9186F3F1EE}"/>
              </a:ext>
            </a:extLst>
          </p:cNvPr>
          <p:cNvCxnSpPr>
            <a:cxnSpLocks/>
          </p:cNvCxnSpPr>
          <p:nvPr/>
        </p:nvCxnSpPr>
        <p:spPr>
          <a:xfrm>
            <a:off x="4469685" y="3288683"/>
            <a:ext cx="0" cy="859443"/>
          </a:xfrm>
          <a:prstGeom prst="straightConnector1">
            <a:avLst/>
          </a:prstGeom>
          <a:noFill/>
          <a:ln w="19050" cap="flat">
            <a:solidFill>
              <a:srgbClr val="0070C0"/>
            </a:solidFill>
            <a:prstDash val="solid"/>
            <a:miter lim="400000"/>
            <a:headEnd type="none"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64" name="Group 463">
            <a:extLst>
              <a:ext uri="{FF2B5EF4-FFF2-40B4-BE49-F238E27FC236}">
                <a16:creationId xmlns:a16="http://schemas.microsoft.com/office/drawing/2014/main" id="{D215CF4B-43E3-F94C-9B06-11C5CC9EB589}"/>
              </a:ext>
            </a:extLst>
          </p:cNvPr>
          <p:cNvGrpSpPr/>
          <p:nvPr/>
        </p:nvGrpSpPr>
        <p:grpSpPr>
          <a:xfrm>
            <a:off x="6978559" y="1071229"/>
            <a:ext cx="810517" cy="1423807"/>
            <a:chOff x="7756634" y="1214060"/>
            <a:chExt cx="918586" cy="1613648"/>
          </a:xfrm>
        </p:grpSpPr>
        <p:cxnSp>
          <p:nvCxnSpPr>
            <p:cNvPr id="553" name="Straight Connector 552"/>
            <p:cNvCxnSpPr>
              <a:cxnSpLocks/>
            </p:cNvCxnSpPr>
            <p:nvPr/>
          </p:nvCxnSpPr>
          <p:spPr>
            <a:xfrm>
              <a:off x="7756634" y="2814542"/>
              <a:ext cx="415577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25743E90-0F55-E148-8D58-5FD84D99FAF0}"/>
                </a:ext>
              </a:extLst>
            </p:cNvPr>
            <p:cNvCxnSpPr>
              <a:cxnSpLocks/>
            </p:cNvCxnSpPr>
            <p:nvPr/>
          </p:nvCxnSpPr>
          <p:spPr>
            <a:xfrm>
              <a:off x="8160058" y="1214060"/>
              <a:ext cx="0" cy="1613648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0710BE76-D9ED-E045-A0A7-A4625EF02B72}"/>
                </a:ext>
              </a:extLst>
            </p:cNvPr>
            <p:cNvCxnSpPr>
              <a:cxnSpLocks/>
            </p:cNvCxnSpPr>
            <p:nvPr/>
          </p:nvCxnSpPr>
          <p:spPr>
            <a:xfrm>
              <a:off x="8164559" y="1220377"/>
              <a:ext cx="510661" cy="0"/>
            </a:xfrm>
            <a:prstGeom prst="straightConnector1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608BD222-5836-4E47-B1EA-BDECDF282347}"/>
              </a:ext>
            </a:extLst>
          </p:cNvPr>
          <p:cNvGrpSpPr/>
          <p:nvPr/>
        </p:nvGrpSpPr>
        <p:grpSpPr>
          <a:xfrm>
            <a:off x="6977555" y="2751303"/>
            <a:ext cx="811521" cy="1423807"/>
            <a:chOff x="7755496" y="3118143"/>
            <a:chExt cx="919724" cy="1613648"/>
          </a:xfrm>
        </p:grpSpPr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4DFE95E-5D09-9C45-8209-D0C043C88D87}"/>
                </a:ext>
              </a:extLst>
            </p:cNvPr>
            <p:cNvCxnSpPr>
              <a:cxnSpLocks/>
            </p:cNvCxnSpPr>
            <p:nvPr/>
          </p:nvCxnSpPr>
          <p:spPr>
            <a:xfrm>
              <a:off x="7755496" y="3124200"/>
              <a:ext cx="429280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CF24E7B8-221E-A24C-9640-D23B00A04496}"/>
                </a:ext>
              </a:extLst>
            </p:cNvPr>
            <p:cNvCxnSpPr>
              <a:cxnSpLocks/>
            </p:cNvCxnSpPr>
            <p:nvPr/>
          </p:nvCxnSpPr>
          <p:spPr>
            <a:xfrm>
              <a:off x="8175361" y="3118143"/>
              <a:ext cx="0" cy="1613648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B58EF295-8B5E-8D45-946E-8B33C2A33B2C}"/>
                </a:ext>
              </a:extLst>
            </p:cNvPr>
            <p:cNvCxnSpPr>
              <a:cxnSpLocks/>
            </p:cNvCxnSpPr>
            <p:nvPr/>
          </p:nvCxnSpPr>
          <p:spPr>
            <a:xfrm>
              <a:off x="8164559" y="4724400"/>
              <a:ext cx="510661" cy="0"/>
            </a:xfrm>
            <a:prstGeom prst="straightConnector1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none"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7517438E-16C7-8A46-A650-13AB4EA12973}"/>
              </a:ext>
            </a:extLst>
          </p:cNvPr>
          <p:cNvGrpSpPr/>
          <p:nvPr/>
        </p:nvGrpSpPr>
        <p:grpSpPr>
          <a:xfrm rot="16200000">
            <a:off x="4648471" y="3234175"/>
            <a:ext cx="853583" cy="972609"/>
            <a:chOff x="8261926" y="5682212"/>
            <a:chExt cx="816030" cy="2010741"/>
          </a:xfrm>
        </p:grpSpPr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8FD42F9-3BE5-1445-8BA4-BE8756E874C6}"/>
                </a:ext>
              </a:extLst>
            </p:cNvPr>
            <p:cNvCxnSpPr/>
            <p:nvPr/>
          </p:nvCxnSpPr>
          <p:spPr>
            <a:xfrm>
              <a:off x="8261926" y="7688191"/>
              <a:ext cx="484450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head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AB6568F2-2BF1-3C48-89F0-D17C04624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39470" y="5682212"/>
              <a:ext cx="0" cy="2010741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AB2D775E-A9D9-3845-AD65-955EF79DAFA6}"/>
                </a:ext>
              </a:extLst>
            </p:cNvPr>
            <p:cNvCxnSpPr>
              <a:cxnSpLocks/>
            </p:cNvCxnSpPr>
            <p:nvPr/>
          </p:nvCxnSpPr>
          <p:spPr>
            <a:xfrm>
              <a:off x="8731250" y="5686057"/>
              <a:ext cx="346706" cy="0"/>
            </a:xfrm>
            <a:prstGeom prst="line">
              <a:avLst/>
            </a:prstGeom>
            <a:noFill/>
            <a:ln w="19050" cap="flat">
              <a:solidFill>
                <a:srgbClr val="0070C0"/>
              </a:solidFill>
              <a:prstDash val="solid"/>
              <a:miter lim="400000"/>
              <a:tailEnd type="non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2B836E84-28FD-6448-8FDD-8A450EB6708C}"/>
              </a:ext>
            </a:extLst>
          </p:cNvPr>
          <p:cNvGrpSpPr/>
          <p:nvPr/>
        </p:nvGrpSpPr>
        <p:grpSpPr>
          <a:xfrm>
            <a:off x="2937436" y="4173384"/>
            <a:ext cx="815788" cy="958361"/>
            <a:chOff x="3176694" y="4729835"/>
            <a:chExt cx="924560" cy="1086143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F47ED049-FF53-7849-8984-C1D8BD5D3368}"/>
                </a:ext>
              </a:extLst>
            </p:cNvPr>
            <p:cNvGrpSpPr/>
            <p:nvPr/>
          </p:nvGrpSpPr>
          <p:grpSpPr>
            <a:xfrm>
              <a:off x="3176694" y="4729835"/>
              <a:ext cx="924560" cy="1086143"/>
              <a:chOff x="6290692" y="2615251"/>
              <a:chExt cx="585216" cy="687494"/>
            </a:xfrm>
          </p:grpSpPr>
          <p:sp>
            <p:nvSpPr>
              <p:cNvPr id="244" name="Shape 339">
                <a:extLst>
                  <a:ext uri="{FF2B5EF4-FFF2-40B4-BE49-F238E27FC236}">
                    <a16:creationId xmlns:a16="http://schemas.microsoft.com/office/drawing/2014/main" id="{518F12D4-1CA4-4E4C-ACF3-130EE72A3595}"/>
                  </a:ext>
                </a:extLst>
              </p:cNvPr>
              <p:cNvSpPr/>
              <p:nvPr/>
            </p:nvSpPr>
            <p:spPr>
              <a:xfrm>
                <a:off x="6290692" y="2615251"/>
                <a:ext cx="585216" cy="585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25C8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 dirty="0"/>
              </a:p>
            </p:txBody>
          </p:sp>
          <p:sp>
            <p:nvSpPr>
              <p:cNvPr id="248" name="Shape 341">
                <a:extLst>
                  <a:ext uri="{FF2B5EF4-FFF2-40B4-BE49-F238E27FC236}">
                    <a16:creationId xmlns:a16="http://schemas.microsoft.com/office/drawing/2014/main" id="{DA1DC768-39CC-4E42-A2B6-32EA16528D8E}"/>
                  </a:ext>
                </a:extLst>
              </p:cNvPr>
              <p:cNvSpPr/>
              <p:nvPr/>
            </p:nvSpPr>
            <p:spPr>
              <a:xfrm>
                <a:off x="6399261" y="3200400"/>
                <a:ext cx="355330" cy="102345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927" dirty="0"/>
                  <a:t>CACHES</a:t>
                </a:r>
                <a:endParaRPr sz="927" dirty="0"/>
              </a:p>
            </p:txBody>
          </p:sp>
        </p:grpSp>
        <p:pic>
          <p:nvPicPr>
            <p:cNvPr id="458" name="Picture 457">
              <a:extLst>
                <a:ext uri="{FF2B5EF4-FFF2-40B4-BE49-F238E27FC236}">
                  <a16:creationId xmlns:a16="http://schemas.microsoft.com/office/drawing/2014/main" id="{BFE85A18-FE74-2740-B8FB-D2B57366B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4662" y="4957312"/>
              <a:ext cx="519008" cy="480563"/>
            </a:xfrm>
            <a:prstGeom prst="rect">
              <a:avLst/>
            </a:prstGeom>
          </p:spPr>
        </p:pic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00F659FE-EF79-FF44-8165-5799CA4DB7AA}"/>
              </a:ext>
            </a:extLst>
          </p:cNvPr>
          <p:cNvGrpSpPr/>
          <p:nvPr/>
        </p:nvGrpSpPr>
        <p:grpSpPr>
          <a:xfrm>
            <a:off x="5136947" y="4162860"/>
            <a:ext cx="816125" cy="1101367"/>
            <a:chOff x="5669473" y="4717909"/>
            <a:chExt cx="924942" cy="1248216"/>
          </a:xfrm>
        </p:grpSpPr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59C1CA39-6C62-9E49-B4C4-80B9A1CC71BA}"/>
                </a:ext>
              </a:extLst>
            </p:cNvPr>
            <p:cNvGrpSpPr/>
            <p:nvPr/>
          </p:nvGrpSpPr>
          <p:grpSpPr>
            <a:xfrm>
              <a:off x="5669473" y="4717909"/>
              <a:ext cx="924942" cy="1248216"/>
              <a:chOff x="6290692" y="2615251"/>
              <a:chExt cx="585216" cy="789753"/>
            </a:xfrm>
          </p:grpSpPr>
          <p:sp>
            <p:nvSpPr>
              <p:cNvPr id="251" name="Shape 339">
                <a:extLst>
                  <a:ext uri="{FF2B5EF4-FFF2-40B4-BE49-F238E27FC236}">
                    <a16:creationId xmlns:a16="http://schemas.microsoft.com/office/drawing/2014/main" id="{EE99D625-185C-BD4A-B690-D8C8EF862BAF}"/>
                  </a:ext>
                </a:extLst>
              </p:cNvPr>
              <p:cNvSpPr/>
              <p:nvPr/>
            </p:nvSpPr>
            <p:spPr>
              <a:xfrm>
                <a:off x="6290692" y="2615251"/>
                <a:ext cx="585216" cy="585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325C8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FFFFFF"/>
                    </a:solidFill>
                  </a:defRPr>
                </a:pPr>
                <a:endParaRPr sz="1588" dirty="0"/>
              </a:p>
            </p:txBody>
          </p:sp>
          <p:sp>
            <p:nvSpPr>
              <p:cNvPr id="254" name="Shape 341">
                <a:extLst>
                  <a:ext uri="{FF2B5EF4-FFF2-40B4-BE49-F238E27FC236}">
                    <a16:creationId xmlns:a16="http://schemas.microsoft.com/office/drawing/2014/main" id="{D0BB9E55-2644-9440-8861-AF4D7A49DF0B}"/>
                  </a:ext>
                </a:extLst>
              </p:cNvPr>
              <p:cNvSpPr/>
              <p:nvPr/>
            </p:nvSpPr>
            <p:spPr>
              <a:xfrm>
                <a:off x="6317183" y="3200400"/>
                <a:ext cx="527603" cy="20460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927" dirty="0"/>
                  <a:t>USER</a:t>
                </a:r>
              </a:p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927" dirty="0"/>
                  <a:t> DIRECTORY</a:t>
                </a:r>
                <a:endParaRPr sz="927" dirty="0"/>
              </a:p>
            </p:txBody>
          </p:sp>
        </p:grpSp>
        <p:pic>
          <p:nvPicPr>
            <p:cNvPr id="460" name="Picture 459">
              <a:extLst>
                <a:ext uri="{FF2B5EF4-FFF2-40B4-BE49-F238E27FC236}">
                  <a16:creationId xmlns:a16="http://schemas.microsoft.com/office/drawing/2014/main" id="{15B76F09-C016-A14E-B9EC-8402477A4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5114" y="4975892"/>
              <a:ext cx="601693" cy="439699"/>
            </a:xfrm>
            <a:prstGeom prst="rect">
              <a:avLst/>
            </a:prstGeom>
          </p:spPr>
        </p:pic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02F4592E-2329-D447-A201-EA07879E7FCF}"/>
              </a:ext>
            </a:extLst>
          </p:cNvPr>
          <p:cNvGrpSpPr/>
          <p:nvPr/>
        </p:nvGrpSpPr>
        <p:grpSpPr>
          <a:xfrm>
            <a:off x="2992044" y="5602478"/>
            <a:ext cx="787614" cy="925232"/>
            <a:chOff x="3238583" y="6349476"/>
            <a:chExt cx="892629" cy="1048596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015A20B2-F099-9647-B55F-B336F6B7F1F3}"/>
                </a:ext>
              </a:extLst>
            </p:cNvPr>
            <p:cNvGrpSpPr/>
            <p:nvPr/>
          </p:nvGrpSpPr>
          <p:grpSpPr>
            <a:xfrm>
              <a:off x="3238583" y="6349476"/>
              <a:ext cx="892629" cy="1048596"/>
              <a:chOff x="1266509" y="3161281"/>
              <a:chExt cx="628389" cy="738186"/>
            </a:xfrm>
          </p:grpSpPr>
          <p:sp>
            <p:nvSpPr>
              <p:cNvPr id="233" name="Shape 82">
                <a:extLst>
                  <a:ext uri="{FF2B5EF4-FFF2-40B4-BE49-F238E27FC236}">
                    <a16:creationId xmlns:a16="http://schemas.microsoft.com/office/drawing/2014/main" id="{771242BB-4920-F646-9153-FD85C1359114}"/>
                  </a:ext>
                </a:extLst>
              </p:cNvPr>
              <p:cNvSpPr/>
              <p:nvPr/>
            </p:nvSpPr>
            <p:spPr>
              <a:xfrm>
                <a:off x="1266509" y="3161281"/>
                <a:ext cx="628389" cy="628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8DC53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solidFill>
                      <a:srgbClr val="55A9FD"/>
                    </a:solidFill>
                  </a:defRPr>
                </a:pPr>
                <a:endParaRPr sz="1588" dirty="0"/>
              </a:p>
            </p:txBody>
          </p:sp>
          <p:sp>
            <p:nvSpPr>
              <p:cNvPr id="235" name="Shape 84">
                <a:extLst>
                  <a:ext uri="{FF2B5EF4-FFF2-40B4-BE49-F238E27FC236}">
                    <a16:creationId xmlns:a16="http://schemas.microsoft.com/office/drawing/2014/main" id="{09FC9C35-99CB-F340-94E4-67B05A02BD83}"/>
                  </a:ext>
                </a:extLst>
              </p:cNvPr>
              <p:cNvSpPr/>
              <p:nvPr/>
            </p:nvSpPr>
            <p:spPr>
              <a:xfrm>
                <a:off x="1327093" y="3785641"/>
                <a:ext cx="520975" cy="113826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>
                <a:lvl1pPr>
                  <a:defRPr sz="800" b="1">
                    <a:solidFill>
                      <a:srgbClr val="4277BB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lang="en-US" sz="927" dirty="0"/>
                  <a:t>NETWORK</a:t>
                </a:r>
                <a:endParaRPr sz="927" dirty="0"/>
              </a:p>
            </p:txBody>
          </p:sp>
        </p:grpSp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A0BE611E-8791-1741-8E3F-AC8477B92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6211" y="6481312"/>
              <a:ext cx="700761" cy="666989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B115F3A8-9DBF-CA42-A227-D295DE906FB4}"/>
              </a:ext>
            </a:extLst>
          </p:cNvPr>
          <p:cNvGrpSpPr/>
          <p:nvPr/>
        </p:nvGrpSpPr>
        <p:grpSpPr>
          <a:xfrm>
            <a:off x="1089316" y="2090695"/>
            <a:ext cx="235651" cy="242294"/>
            <a:chOff x="369887" y="1936316"/>
            <a:chExt cx="267071" cy="274600"/>
          </a:xfrm>
        </p:grpSpPr>
        <p:sp>
          <p:nvSpPr>
            <p:cNvPr id="295" name="Shape 541">
              <a:extLst>
                <a:ext uri="{FF2B5EF4-FFF2-40B4-BE49-F238E27FC236}">
                  <a16:creationId xmlns:a16="http://schemas.microsoft.com/office/drawing/2014/main" id="{28CFC42C-1546-6D40-939A-A51FB7FB66E3}"/>
                </a:ext>
              </a:extLst>
            </p:cNvPr>
            <p:cNvSpPr/>
            <p:nvPr/>
          </p:nvSpPr>
          <p:spPr>
            <a:xfrm>
              <a:off x="369887" y="1936316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296" name="Shape 542">
              <a:extLst>
                <a:ext uri="{FF2B5EF4-FFF2-40B4-BE49-F238E27FC236}">
                  <a16:creationId xmlns:a16="http://schemas.microsoft.com/office/drawing/2014/main" id="{44FDEC3A-90E6-E143-8807-B0A7D09971F0}"/>
                </a:ext>
              </a:extLst>
            </p:cNvPr>
            <p:cNvSpPr/>
            <p:nvPr/>
          </p:nvSpPr>
          <p:spPr>
            <a:xfrm>
              <a:off x="46815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1</a:t>
              </a: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5E32C8BA-8CD0-DF45-AD1C-A9D226E32EC9}"/>
              </a:ext>
            </a:extLst>
          </p:cNvPr>
          <p:cNvGrpSpPr/>
          <p:nvPr/>
        </p:nvGrpSpPr>
        <p:grpSpPr>
          <a:xfrm>
            <a:off x="2513539" y="1987046"/>
            <a:ext cx="235651" cy="242294"/>
            <a:chOff x="886727" y="1934351"/>
            <a:chExt cx="267071" cy="274600"/>
          </a:xfrm>
        </p:grpSpPr>
        <p:sp>
          <p:nvSpPr>
            <p:cNvPr id="299" name="Shape 544">
              <a:extLst>
                <a:ext uri="{FF2B5EF4-FFF2-40B4-BE49-F238E27FC236}">
                  <a16:creationId xmlns:a16="http://schemas.microsoft.com/office/drawing/2014/main" id="{919EB8F6-A9D9-194C-99AD-ECE79B02FB62}"/>
                </a:ext>
              </a:extLst>
            </p:cNvPr>
            <p:cNvSpPr/>
            <p:nvPr/>
          </p:nvSpPr>
          <p:spPr>
            <a:xfrm>
              <a:off x="886727" y="1934351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01" name="Shape 545">
              <a:extLst>
                <a:ext uri="{FF2B5EF4-FFF2-40B4-BE49-F238E27FC236}">
                  <a16:creationId xmlns:a16="http://schemas.microsoft.com/office/drawing/2014/main" id="{6AC1B064-FE9A-0D43-ADFA-1DE5FF1602B4}"/>
                </a:ext>
              </a:extLst>
            </p:cNvPr>
            <p:cNvSpPr/>
            <p:nvPr/>
          </p:nvSpPr>
          <p:spPr>
            <a:xfrm>
              <a:off x="984995" y="1986536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2</a:t>
              </a: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490481C-305E-DE40-ACD9-D17F07B1E2A5}"/>
              </a:ext>
            </a:extLst>
          </p:cNvPr>
          <p:cNvGrpSpPr/>
          <p:nvPr/>
        </p:nvGrpSpPr>
        <p:grpSpPr>
          <a:xfrm>
            <a:off x="4719107" y="2065216"/>
            <a:ext cx="235650" cy="242294"/>
            <a:chOff x="1403567" y="1936316"/>
            <a:chExt cx="267070" cy="274600"/>
          </a:xfrm>
        </p:grpSpPr>
        <p:sp>
          <p:nvSpPr>
            <p:cNvPr id="304" name="Shape 547">
              <a:extLst>
                <a:ext uri="{FF2B5EF4-FFF2-40B4-BE49-F238E27FC236}">
                  <a16:creationId xmlns:a16="http://schemas.microsoft.com/office/drawing/2014/main" id="{E9DF71F0-D59B-354E-AF4E-93B4972DE79F}"/>
                </a:ext>
              </a:extLst>
            </p:cNvPr>
            <p:cNvSpPr/>
            <p:nvPr/>
          </p:nvSpPr>
          <p:spPr>
            <a:xfrm>
              <a:off x="140356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06" name="Shape 548">
              <a:extLst>
                <a:ext uri="{FF2B5EF4-FFF2-40B4-BE49-F238E27FC236}">
                  <a16:creationId xmlns:a16="http://schemas.microsoft.com/office/drawing/2014/main" id="{17E75BFE-C5DE-7440-9C3C-3AB5F675F130}"/>
                </a:ext>
              </a:extLst>
            </p:cNvPr>
            <p:cNvSpPr/>
            <p:nvPr/>
          </p:nvSpPr>
          <p:spPr>
            <a:xfrm>
              <a:off x="150183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3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E4BBE2B4-4C13-8443-9CD6-9511326D2CF2}"/>
              </a:ext>
            </a:extLst>
          </p:cNvPr>
          <p:cNvGrpSpPr/>
          <p:nvPr/>
        </p:nvGrpSpPr>
        <p:grpSpPr>
          <a:xfrm>
            <a:off x="7213434" y="1555643"/>
            <a:ext cx="235650" cy="242294"/>
            <a:chOff x="1920407" y="1936316"/>
            <a:chExt cx="267070" cy="274600"/>
          </a:xfrm>
        </p:grpSpPr>
        <p:sp>
          <p:nvSpPr>
            <p:cNvPr id="308" name="Shape 550">
              <a:extLst>
                <a:ext uri="{FF2B5EF4-FFF2-40B4-BE49-F238E27FC236}">
                  <a16:creationId xmlns:a16="http://schemas.microsoft.com/office/drawing/2014/main" id="{ABDAE22F-951C-C441-9EA4-27639E090605}"/>
                </a:ext>
              </a:extLst>
            </p:cNvPr>
            <p:cNvSpPr/>
            <p:nvPr/>
          </p:nvSpPr>
          <p:spPr>
            <a:xfrm>
              <a:off x="192040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09" name="Shape 551">
              <a:extLst>
                <a:ext uri="{FF2B5EF4-FFF2-40B4-BE49-F238E27FC236}">
                  <a16:creationId xmlns:a16="http://schemas.microsoft.com/office/drawing/2014/main" id="{D7C46F93-8D7B-C446-BCB4-DA3F0B71143A}"/>
                </a:ext>
              </a:extLst>
            </p:cNvPr>
            <p:cNvSpPr/>
            <p:nvPr/>
          </p:nvSpPr>
          <p:spPr>
            <a:xfrm>
              <a:off x="201867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4</a:t>
              </a:r>
            </a:p>
          </p:txBody>
        </p: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FD56821F-5C58-AD40-B9A4-BCD761EE016E}"/>
              </a:ext>
            </a:extLst>
          </p:cNvPr>
          <p:cNvGrpSpPr/>
          <p:nvPr/>
        </p:nvGrpSpPr>
        <p:grpSpPr>
          <a:xfrm>
            <a:off x="4357246" y="3610920"/>
            <a:ext cx="235650" cy="242294"/>
            <a:chOff x="2437247" y="1936316"/>
            <a:chExt cx="267070" cy="274600"/>
          </a:xfrm>
        </p:grpSpPr>
        <p:sp>
          <p:nvSpPr>
            <p:cNvPr id="313" name="Shape 553">
              <a:extLst>
                <a:ext uri="{FF2B5EF4-FFF2-40B4-BE49-F238E27FC236}">
                  <a16:creationId xmlns:a16="http://schemas.microsoft.com/office/drawing/2014/main" id="{5EB15386-0949-DF43-B509-43EFBFB1CE64}"/>
                </a:ext>
              </a:extLst>
            </p:cNvPr>
            <p:cNvSpPr/>
            <p:nvPr/>
          </p:nvSpPr>
          <p:spPr>
            <a:xfrm>
              <a:off x="243724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14" name="Shape 554">
              <a:extLst>
                <a:ext uri="{FF2B5EF4-FFF2-40B4-BE49-F238E27FC236}">
                  <a16:creationId xmlns:a16="http://schemas.microsoft.com/office/drawing/2014/main" id="{06C25439-B153-AD44-BD44-2BCE4902A28A}"/>
                </a:ext>
              </a:extLst>
            </p:cNvPr>
            <p:cNvSpPr/>
            <p:nvPr/>
          </p:nvSpPr>
          <p:spPr>
            <a:xfrm>
              <a:off x="253551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5</a:t>
              </a: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58F5B2C8-D787-E545-83AE-3FC0BC1B80B2}"/>
              </a:ext>
            </a:extLst>
          </p:cNvPr>
          <p:cNvGrpSpPr/>
          <p:nvPr/>
        </p:nvGrpSpPr>
        <p:grpSpPr>
          <a:xfrm>
            <a:off x="3662658" y="3516664"/>
            <a:ext cx="235651" cy="242294"/>
            <a:chOff x="369887" y="2407009"/>
            <a:chExt cx="267071" cy="274600"/>
          </a:xfrm>
        </p:grpSpPr>
        <p:sp>
          <p:nvSpPr>
            <p:cNvPr id="320" name="Shape 556">
              <a:extLst>
                <a:ext uri="{FF2B5EF4-FFF2-40B4-BE49-F238E27FC236}">
                  <a16:creationId xmlns:a16="http://schemas.microsoft.com/office/drawing/2014/main" id="{4BFAD693-2042-A74F-B968-A7E3D8390445}"/>
                </a:ext>
              </a:extLst>
            </p:cNvPr>
            <p:cNvSpPr/>
            <p:nvPr/>
          </p:nvSpPr>
          <p:spPr>
            <a:xfrm>
              <a:off x="369887" y="2407009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21" name="Shape 557">
              <a:extLst>
                <a:ext uri="{FF2B5EF4-FFF2-40B4-BE49-F238E27FC236}">
                  <a16:creationId xmlns:a16="http://schemas.microsoft.com/office/drawing/2014/main" id="{2C3AE1D9-36D2-614D-9265-4D7C88D2AFB7}"/>
                </a:ext>
              </a:extLst>
            </p:cNvPr>
            <p:cNvSpPr/>
            <p:nvPr/>
          </p:nvSpPr>
          <p:spPr>
            <a:xfrm>
              <a:off x="468155" y="2459194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6</a:t>
              </a:r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BC47D8A0-2F9C-B949-AD7C-11DEB15B3F00}"/>
              </a:ext>
            </a:extLst>
          </p:cNvPr>
          <p:cNvGrpSpPr/>
          <p:nvPr/>
        </p:nvGrpSpPr>
        <p:grpSpPr>
          <a:xfrm>
            <a:off x="7244073" y="2512770"/>
            <a:ext cx="235651" cy="242294"/>
            <a:chOff x="886727" y="2405044"/>
            <a:chExt cx="267071" cy="274600"/>
          </a:xfrm>
        </p:grpSpPr>
        <p:sp>
          <p:nvSpPr>
            <p:cNvPr id="324" name="Shape 559">
              <a:extLst>
                <a:ext uri="{FF2B5EF4-FFF2-40B4-BE49-F238E27FC236}">
                  <a16:creationId xmlns:a16="http://schemas.microsoft.com/office/drawing/2014/main" id="{A325819E-2895-1144-AFCC-B3D071CF2A89}"/>
                </a:ext>
              </a:extLst>
            </p:cNvPr>
            <p:cNvSpPr/>
            <p:nvPr/>
          </p:nvSpPr>
          <p:spPr>
            <a:xfrm>
              <a:off x="886727" y="2405044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25" name="Shape 560">
              <a:extLst>
                <a:ext uri="{FF2B5EF4-FFF2-40B4-BE49-F238E27FC236}">
                  <a16:creationId xmlns:a16="http://schemas.microsoft.com/office/drawing/2014/main" id="{075738F0-17C2-6147-90C8-511002DB44C0}"/>
                </a:ext>
              </a:extLst>
            </p:cNvPr>
            <p:cNvSpPr/>
            <p:nvPr/>
          </p:nvSpPr>
          <p:spPr>
            <a:xfrm>
              <a:off x="984995" y="2457229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7</a:t>
              </a:r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C5EFDC39-9B03-D049-A5DA-D616E8650BE5}"/>
              </a:ext>
            </a:extLst>
          </p:cNvPr>
          <p:cNvGrpSpPr/>
          <p:nvPr/>
        </p:nvGrpSpPr>
        <p:grpSpPr>
          <a:xfrm>
            <a:off x="7232999" y="3380779"/>
            <a:ext cx="235650" cy="242294"/>
            <a:chOff x="1403567" y="2407009"/>
            <a:chExt cx="267070" cy="274600"/>
          </a:xfrm>
        </p:grpSpPr>
        <p:sp>
          <p:nvSpPr>
            <p:cNvPr id="329" name="Shape 562">
              <a:extLst>
                <a:ext uri="{FF2B5EF4-FFF2-40B4-BE49-F238E27FC236}">
                  <a16:creationId xmlns:a16="http://schemas.microsoft.com/office/drawing/2014/main" id="{14030275-F469-2242-ABD4-C752D2622B62}"/>
                </a:ext>
              </a:extLst>
            </p:cNvPr>
            <p:cNvSpPr/>
            <p:nvPr/>
          </p:nvSpPr>
          <p:spPr>
            <a:xfrm>
              <a:off x="140356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30" name="Shape 563">
              <a:extLst>
                <a:ext uri="{FF2B5EF4-FFF2-40B4-BE49-F238E27FC236}">
                  <a16:creationId xmlns:a16="http://schemas.microsoft.com/office/drawing/2014/main" id="{A105505B-D446-E048-8B5D-94372947912C}"/>
                </a:ext>
              </a:extLst>
            </p:cNvPr>
            <p:cNvSpPr/>
            <p:nvPr/>
          </p:nvSpPr>
          <p:spPr>
            <a:xfrm>
              <a:off x="1501835" y="2459194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8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C5A73421-2934-1244-BCE9-D1C19F2347C5}"/>
              </a:ext>
            </a:extLst>
          </p:cNvPr>
          <p:cNvGrpSpPr/>
          <p:nvPr/>
        </p:nvGrpSpPr>
        <p:grpSpPr>
          <a:xfrm>
            <a:off x="2831108" y="5571942"/>
            <a:ext cx="235650" cy="242294"/>
            <a:chOff x="1920407" y="2407009"/>
            <a:chExt cx="267070" cy="274600"/>
          </a:xfrm>
        </p:grpSpPr>
        <p:sp>
          <p:nvSpPr>
            <p:cNvPr id="332" name="Shape 565">
              <a:extLst>
                <a:ext uri="{FF2B5EF4-FFF2-40B4-BE49-F238E27FC236}">
                  <a16:creationId xmlns:a16="http://schemas.microsoft.com/office/drawing/2014/main" id="{318EA63F-2342-2441-9FA5-1CD243685F52}"/>
                </a:ext>
              </a:extLst>
            </p:cNvPr>
            <p:cNvSpPr/>
            <p:nvPr/>
          </p:nvSpPr>
          <p:spPr>
            <a:xfrm>
              <a:off x="192040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33" name="Shape 566">
              <a:extLst>
                <a:ext uri="{FF2B5EF4-FFF2-40B4-BE49-F238E27FC236}">
                  <a16:creationId xmlns:a16="http://schemas.microsoft.com/office/drawing/2014/main" id="{F9EB97C1-8BEF-8543-8500-79684491CBB5}"/>
                </a:ext>
              </a:extLst>
            </p:cNvPr>
            <p:cNvSpPr/>
            <p:nvPr/>
          </p:nvSpPr>
          <p:spPr>
            <a:xfrm>
              <a:off x="2018675" y="2459194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9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7FD6CED-CB59-3744-A4A9-A144432F2DB9}"/>
              </a:ext>
            </a:extLst>
          </p:cNvPr>
          <p:cNvGrpSpPr/>
          <p:nvPr/>
        </p:nvGrpSpPr>
        <p:grpSpPr>
          <a:xfrm>
            <a:off x="5282969" y="5588927"/>
            <a:ext cx="235650" cy="242294"/>
            <a:chOff x="2437247" y="2407009"/>
            <a:chExt cx="267070" cy="274600"/>
          </a:xfrm>
        </p:grpSpPr>
        <p:sp>
          <p:nvSpPr>
            <p:cNvPr id="335" name="Shape 568">
              <a:extLst>
                <a:ext uri="{FF2B5EF4-FFF2-40B4-BE49-F238E27FC236}">
                  <a16:creationId xmlns:a16="http://schemas.microsoft.com/office/drawing/2014/main" id="{316D72CC-44F4-864B-A06B-5605BE8478F5}"/>
                </a:ext>
              </a:extLst>
            </p:cNvPr>
            <p:cNvSpPr/>
            <p:nvPr/>
          </p:nvSpPr>
          <p:spPr>
            <a:xfrm>
              <a:off x="2437247" y="2407009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38" name="Shape 569">
              <a:extLst>
                <a:ext uri="{FF2B5EF4-FFF2-40B4-BE49-F238E27FC236}">
                  <a16:creationId xmlns:a16="http://schemas.microsoft.com/office/drawing/2014/main" id="{8F5CFD04-A7CC-7B4B-9AD8-464BCBE5C3A9}"/>
                </a:ext>
              </a:extLst>
            </p:cNvPr>
            <p:cNvSpPr/>
            <p:nvPr/>
          </p:nvSpPr>
          <p:spPr>
            <a:xfrm>
              <a:off x="2500249" y="2459194"/>
              <a:ext cx="141705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10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EDCCF21B-0DA5-DB4C-A8BE-D37EABE78BE4}"/>
              </a:ext>
            </a:extLst>
          </p:cNvPr>
          <p:cNvGrpSpPr/>
          <p:nvPr/>
        </p:nvGrpSpPr>
        <p:grpSpPr>
          <a:xfrm>
            <a:off x="3263493" y="2719355"/>
            <a:ext cx="235651" cy="242294"/>
            <a:chOff x="369887" y="2899055"/>
            <a:chExt cx="267071" cy="274600"/>
          </a:xfrm>
        </p:grpSpPr>
        <p:sp>
          <p:nvSpPr>
            <p:cNvPr id="341" name="Shape 571">
              <a:extLst>
                <a:ext uri="{FF2B5EF4-FFF2-40B4-BE49-F238E27FC236}">
                  <a16:creationId xmlns:a16="http://schemas.microsoft.com/office/drawing/2014/main" id="{690B481B-7D4D-3A41-8E08-D3438164C04F}"/>
                </a:ext>
              </a:extLst>
            </p:cNvPr>
            <p:cNvSpPr/>
            <p:nvPr/>
          </p:nvSpPr>
          <p:spPr>
            <a:xfrm>
              <a:off x="369887" y="2899055"/>
              <a:ext cx="267071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42" name="Shape 572">
              <a:extLst>
                <a:ext uri="{FF2B5EF4-FFF2-40B4-BE49-F238E27FC236}">
                  <a16:creationId xmlns:a16="http://schemas.microsoft.com/office/drawing/2014/main" id="{ED3AB395-AB45-194D-A83B-E5CBADA830E8}"/>
                </a:ext>
              </a:extLst>
            </p:cNvPr>
            <p:cNvSpPr/>
            <p:nvPr/>
          </p:nvSpPr>
          <p:spPr>
            <a:xfrm>
              <a:off x="432890" y="2951240"/>
              <a:ext cx="141705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11</a:t>
              </a: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2E4A2D84-8F04-E646-834D-9798EA02A2FB}"/>
              </a:ext>
            </a:extLst>
          </p:cNvPr>
          <p:cNvGrpSpPr/>
          <p:nvPr/>
        </p:nvGrpSpPr>
        <p:grpSpPr>
          <a:xfrm>
            <a:off x="5109882" y="3563471"/>
            <a:ext cx="235650" cy="242294"/>
            <a:chOff x="1920407" y="1936316"/>
            <a:chExt cx="267070" cy="274600"/>
          </a:xfrm>
        </p:grpSpPr>
        <p:sp>
          <p:nvSpPr>
            <p:cNvPr id="344" name="Shape 550">
              <a:extLst>
                <a:ext uri="{FF2B5EF4-FFF2-40B4-BE49-F238E27FC236}">
                  <a16:creationId xmlns:a16="http://schemas.microsoft.com/office/drawing/2014/main" id="{3E52AE4A-7D4A-1B45-B5B2-66443A10AC16}"/>
                </a:ext>
              </a:extLst>
            </p:cNvPr>
            <p:cNvSpPr/>
            <p:nvPr/>
          </p:nvSpPr>
          <p:spPr>
            <a:xfrm>
              <a:off x="1920407" y="1936316"/>
              <a:ext cx="267070" cy="27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77677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>
                  <a:solidFill>
                    <a:srgbClr val="FFFFFF"/>
                  </a:solidFill>
                </a:defRPr>
              </a:pPr>
              <a:endParaRPr sz="1588" dirty="0"/>
            </a:p>
          </p:txBody>
        </p:sp>
        <p:sp>
          <p:nvSpPr>
            <p:cNvPr id="346" name="Shape 551">
              <a:extLst>
                <a:ext uri="{FF2B5EF4-FFF2-40B4-BE49-F238E27FC236}">
                  <a16:creationId xmlns:a16="http://schemas.microsoft.com/office/drawing/2014/main" id="{FD748232-24CA-6346-848A-8E78C17CA233}"/>
                </a:ext>
              </a:extLst>
            </p:cNvPr>
            <p:cNvSpPr/>
            <p:nvPr/>
          </p:nvSpPr>
          <p:spPr>
            <a:xfrm>
              <a:off x="2018675" y="1988501"/>
              <a:ext cx="70854" cy="15384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882" dirty="0"/>
                <a:t>4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19FF10C-38D0-D04F-92D8-08A3BBE5A733}"/>
              </a:ext>
            </a:extLst>
          </p:cNvPr>
          <p:cNvSpPr/>
          <p:nvPr/>
        </p:nvSpPr>
        <p:spPr>
          <a:xfrm>
            <a:off x="119125" y="21239"/>
            <a:ext cx="5781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Advanced Web application advanced reference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7195477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B708B-D182-E848-B983-EFC50E0E39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458" y="1078474"/>
            <a:ext cx="7307463" cy="53979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83C09E-CADB-5D45-A3BA-01F16A734FC8}"/>
              </a:ext>
            </a:extLst>
          </p:cNvPr>
          <p:cNvSpPr/>
          <p:nvPr/>
        </p:nvSpPr>
        <p:spPr>
          <a:xfrm>
            <a:off x="663786" y="381551"/>
            <a:ext cx="4034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IBM Cloud VPC Overview</a:t>
            </a:r>
          </a:p>
        </p:txBody>
      </p:sp>
    </p:spTree>
    <p:extLst>
      <p:ext uri="{BB962C8B-B14F-4D97-AF65-F5344CB8AC3E}">
        <p14:creationId xmlns:p14="http://schemas.microsoft.com/office/powerpoint/2010/main" val="2962919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377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k_background_2017">
  <a:themeElements>
    <a:clrScheme name="Custom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F6DFF"/>
      </a:accent2>
      <a:accent3>
        <a:srgbClr val="003BC9"/>
      </a:accent3>
      <a:accent4>
        <a:srgbClr val="43D0CE"/>
      </a:accent4>
      <a:accent5>
        <a:srgbClr val="6E177D"/>
      </a:accent5>
      <a:accent6>
        <a:srgbClr val="DB2663"/>
      </a:accent6>
      <a:hlink>
        <a:srgbClr val="FFF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217</Words>
  <Application>Microsoft Office PowerPoint</Application>
  <PresentationFormat>如螢幕大小 (4:3)</PresentationFormat>
  <Paragraphs>137</Paragraphs>
  <Slides>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Helvetica Neue</vt:lpstr>
      <vt:lpstr>Arial</vt:lpstr>
      <vt:lpstr>Calibri</vt:lpstr>
      <vt:lpstr>Helvetica</vt:lpstr>
      <vt:lpstr>IBM Plex Sans</vt:lpstr>
      <vt:lpstr>IBM Plex Sans Light</vt:lpstr>
      <vt:lpstr>IBM Plex Sans SemiBold</vt:lpstr>
      <vt:lpstr>Office Theme</vt:lpstr>
      <vt:lpstr>blk_background_2017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e21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Chen Nick</dc:creator>
  <cp:lastModifiedBy>JACK WU</cp:lastModifiedBy>
  <cp:revision>216</cp:revision>
  <dcterms:created xsi:type="dcterms:W3CDTF">2015-03-20T03:38:24Z</dcterms:created>
  <dcterms:modified xsi:type="dcterms:W3CDTF">2019-10-14T03:36:40Z</dcterms:modified>
</cp:coreProperties>
</file>